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slideMaster1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_rels/theme1.xml.rels" ContentType="application/vnd.openxmlformats-package.relationships+xml"/>
  <Override PartName="/ppt/diagrams/quickStyle3.xml" ContentType="application/vnd.openxmlformats-officedocument.drawingml.diagramStyle+xml"/>
  <Override PartName="/ppt/diagrams/data1.xml" ContentType="application/vnd.openxmlformats-officedocument.drawingml.diagramData+xml"/>
  <Override PartName="/ppt/diagrams/data7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4.xml" ContentType="application/vnd.openxmlformats-officedocument.drawingml.diagramStyle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data3.xml" ContentType="application/vnd.openxmlformats-officedocument.drawingml.diagramData+xml"/>
  <Override PartName="/ppt/diagrams/quickStyle5.xml" ContentType="application/vnd.openxmlformats-officedocument.drawingml.diagramStyle+xml"/>
  <Override PartName="/ppt/diagrams/layout3.xml" ContentType="application/vnd.openxmlformats-officedocument.drawingml.diagramLayout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data4.xml" ContentType="application/vnd.openxmlformats-officedocument.drawingml.diagramData+xml"/>
  <Override PartName="/ppt/diagrams/quickStyle6.xml" ContentType="application/vnd.openxmlformats-officedocument.drawingml.diagramStyle+xml"/>
  <Override PartName="/ppt/diagrams/layout4.xml" ContentType="application/vnd.openxmlformats-officedocument.drawingml.diagram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data5.xml" ContentType="application/vnd.openxmlformats-officedocument.drawingml.diagramData+xml"/>
  <Override PartName="/ppt/diagrams/quickStyle7.xml" ContentType="application/vnd.openxmlformats-officedocument.drawingml.diagramStyle+xml"/>
  <Override PartName="/ppt/diagrams/layout5.xml" ContentType="application/vnd.openxmlformats-officedocument.drawingml.diagramLayout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diagrams/layout7.xml" ContentType="application/vnd.openxmlformats-officedocument.drawingml.diagramLayout+xml"/>
  <Override PartName="/ppt/diagrams/colors7.xml" ContentType="application/vnd.openxmlformats-officedocument.drawingml.diagramColors+xml"/>
  <Override PartName="/ppt/media/image1.jpeg" ContentType="image/jpeg"/>
  <Override PartName="/ppt/media/image3.png" ContentType="image/png"/>
  <Override PartName="/ppt/media/image2.png" ContentType="image/png"/>
  <Override PartName="/ppt/media/image7.svg" ContentType="image/svg"/>
  <Override PartName="/ppt/media/image4.png" ContentType="image/png"/>
  <Override PartName="/ppt/media/image5.svg" ContentType="image/svg"/>
  <Override PartName="/ppt/media/image6.png" ContentType="image/png"/>
  <Override PartName="/ppt/media/image8.jpeg" ContentType="image/jpeg"/>
  <Override PartName="/ppt/media/image9.jpeg" ContentType="image/jpeg"/>
  <Override PartName="/ppt/media/image10.jpeg" ContentType="image/jpeg"/>
  <Override PartName="/ppt/media/image11.png" ContentType="image/png"/>
  <Override PartName="/ppt/media/image12.svg" ContentType="image/svg"/>
  <Override PartName="/ppt/media/image13.png" ContentType="image/png"/>
  <Override PartName="/ppt/media/image14.svg" ContentType="image/svg"/>
  <Override PartName="/ppt/media/image15.jpeg" ContentType="image/jpeg"/>
  <Override PartName="/ppt/media/image16.jpeg" ContentType="image/jpeg"/>
  <Override PartName="/ppt/media/image17.png" ContentType="image/png"/>
  <Override PartName="/ppt/media/image18.png" ContentType="image/png"/>
  <Override PartName="/ppt/media/image20.svg" ContentType="image/svg"/>
  <Override PartName="/ppt/media/image19.png" ContentType="image/png"/>
  <Override PartName="/ppt/media/image2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8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56D5AD-D38C-C047-BD55-EC91F87CA1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3FA060-E63A-E548-98E4-21C76EEAD08A}">
      <dgm:prSet phldrT="[Text]"/>
      <dgm:spPr>
        <a:solidFill>
          <a:srgbClr val="00BEC0"/>
        </a:solidFill>
      </dgm:spPr>
      <dgm:t>
        <a:bodyPr/>
        <a:lstStyle/>
        <a:p>
          <a:r>
            <a:rPr lang="en-US" dirty="0">
              <a:latin typeface="Century Gothic"/>
            </a:rPr>
            <a:t>Dayne</a:t>
          </a:r>
        </a:p>
      </dgm:t>
    </dgm:pt>
    <dgm:pt modelId="{BA0CDAD1-1FFD-7C41-8B4A-9FA67DC53E63}" type="parTrans" cxnId="{75EE5DF3-74CA-5140-9CF0-BDF974958327}">
      <dgm:prSet/>
      <dgm:spPr/>
      <dgm:t>
        <a:bodyPr/>
        <a:lstStyle/>
        <a:p>
          <a:endParaRPr lang="en-US"/>
        </a:p>
      </dgm:t>
    </dgm:pt>
    <dgm:pt modelId="{3A661A73-E62A-AE4F-889B-CFB1DAFC5740}" type="sibTrans" cxnId="{75EE5DF3-74CA-5140-9CF0-BDF974958327}">
      <dgm:prSet/>
      <dgm:spPr/>
      <dgm:t>
        <a:bodyPr/>
        <a:lstStyle/>
        <a:p>
          <a:endParaRPr lang="en-US"/>
        </a:p>
      </dgm:t>
    </dgm:pt>
    <dgm:pt modelId="{7A01CDC5-9C1A-AC40-A194-A92CF420BFB4}">
      <dgm:prSet phldrT="[Text]" custT="1"/>
      <dgm:spPr/>
      <dgm:t>
        <a:bodyPr/>
        <a:lstStyle/>
        <a:p>
          <a:pPr algn="ctr" rtl="0">
            <a:lnSpc>
              <a:spcPct val="100000"/>
            </a:lnSpc>
            <a:buNone/>
          </a:pPr>
          <a:r>
            <a:rPr lang="en-US" sz="1600" dirty="0">
              <a:latin typeface="Century Gothic"/>
            </a:rPr>
            <a:t>Getaway Driver</a:t>
          </a:r>
        </a:p>
      </dgm:t>
    </dgm:pt>
    <dgm:pt modelId="{CF8A53EE-ACCE-7B4D-834F-6BF5189DB7D4}" type="parTrans" cxnId="{6B06503C-36A2-8049-AD49-523AE9ABF822}">
      <dgm:prSet/>
      <dgm:spPr/>
      <dgm:t>
        <a:bodyPr/>
        <a:lstStyle/>
        <a:p>
          <a:endParaRPr lang="en-US"/>
        </a:p>
      </dgm:t>
    </dgm:pt>
    <dgm:pt modelId="{DFF90A31-1283-A34B-90EF-A4D2CA7053E7}" type="sibTrans" cxnId="{6B06503C-36A2-8049-AD49-523AE9ABF822}">
      <dgm:prSet/>
      <dgm:spPr/>
      <dgm:t>
        <a:bodyPr/>
        <a:lstStyle/>
        <a:p>
          <a:endParaRPr lang="en-US"/>
        </a:p>
      </dgm:t>
    </dgm:pt>
    <dgm:pt modelId="{2C366239-A2F0-5D47-AA53-589514EA4F23}" type="pres">
      <dgm:prSet presAssocID="{E656D5AD-D38C-C047-BD55-EC91F87CA18D}" presName="Name0" presStyleCnt="0">
        <dgm:presLayoutVars>
          <dgm:dir/>
          <dgm:animLvl val="lvl"/>
          <dgm:resizeHandles val="exact"/>
        </dgm:presLayoutVars>
      </dgm:prSet>
      <dgm:spPr/>
    </dgm:pt>
    <dgm:pt modelId="{28A4DE4B-C8AC-0A40-B4D0-BA4F59ADF940}" type="pres">
      <dgm:prSet presAssocID="{823FA060-E63A-E548-98E4-21C76EEAD08A}" presName="composite" presStyleCnt="0"/>
      <dgm:spPr/>
    </dgm:pt>
    <dgm:pt modelId="{D16505C7-5152-D545-9F23-D30152248015}" type="pres">
      <dgm:prSet presAssocID="{823FA060-E63A-E548-98E4-21C76EEAD08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B026C6B-F7B0-3E44-8A64-43A866C05961}" type="pres">
      <dgm:prSet presAssocID="{823FA060-E63A-E548-98E4-21C76EEAD08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755B91A-6EFF-954C-A74A-FB99982993F3}" type="presOf" srcId="{E656D5AD-D38C-C047-BD55-EC91F87CA18D}" destId="{2C366239-A2F0-5D47-AA53-589514EA4F23}" srcOrd="0" destOrd="0" presId="urn:microsoft.com/office/officeart/2005/8/layout/hList1"/>
    <dgm:cxn modelId="{6B06503C-36A2-8049-AD49-523AE9ABF822}" srcId="{823FA060-E63A-E548-98E4-21C76EEAD08A}" destId="{7A01CDC5-9C1A-AC40-A194-A92CF420BFB4}" srcOrd="0" destOrd="0" parTransId="{CF8A53EE-ACCE-7B4D-834F-6BF5189DB7D4}" sibTransId="{DFF90A31-1283-A34B-90EF-A4D2CA7053E7}"/>
    <dgm:cxn modelId="{CDBA9986-1A63-4188-9DB6-7191588F80A0}" type="presOf" srcId="{823FA060-E63A-E548-98E4-21C76EEAD08A}" destId="{D16505C7-5152-D545-9F23-D30152248015}" srcOrd="0" destOrd="0" presId="urn:microsoft.com/office/officeart/2005/8/layout/hList1"/>
    <dgm:cxn modelId="{D693FFB9-1600-4FC3-B00F-248DF6ED3DB8}" type="presOf" srcId="{7A01CDC5-9C1A-AC40-A194-A92CF420BFB4}" destId="{CB026C6B-F7B0-3E44-8A64-43A866C05961}" srcOrd="0" destOrd="0" presId="urn:microsoft.com/office/officeart/2005/8/layout/hList1"/>
    <dgm:cxn modelId="{75EE5DF3-74CA-5140-9CF0-BDF974958327}" srcId="{E656D5AD-D38C-C047-BD55-EC91F87CA18D}" destId="{823FA060-E63A-E548-98E4-21C76EEAD08A}" srcOrd="0" destOrd="0" parTransId="{BA0CDAD1-1FFD-7C41-8B4A-9FA67DC53E63}" sibTransId="{3A661A73-E62A-AE4F-889B-CFB1DAFC5740}"/>
    <dgm:cxn modelId="{70A2D7EB-3963-40A6-BB0A-8385648E7BDA}" type="presParOf" srcId="{2C366239-A2F0-5D47-AA53-589514EA4F23}" destId="{28A4DE4B-C8AC-0A40-B4D0-BA4F59ADF940}" srcOrd="0" destOrd="0" presId="urn:microsoft.com/office/officeart/2005/8/layout/hList1"/>
    <dgm:cxn modelId="{ED1FE262-A5BC-4A53-BA5C-E33E29A0C8D5}" type="presParOf" srcId="{28A4DE4B-C8AC-0A40-B4D0-BA4F59ADF940}" destId="{D16505C7-5152-D545-9F23-D30152248015}" srcOrd="0" destOrd="0" presId="urn:microsoft.com/office/officeart/2005/8/layout/hList1"/>
    <dgm:cxn modelId="{63EE3B21-E1EF-48A6-9490-FCA497913942}" type="presParOf" srcId="{28A4DE4B-C8AC-0A40-B4D0-BA4F59ADF940}" destId="{CB026C6B-F7B0-3E44-8A64-43A866C05961}" srcOrd="1" destOrd="0" presId="urn:microsoft.com/office/officeart/2005/8/layout/hList1"/>
  </dgm:cxnLst>
  <dgm:bg>
    <a:noFill/>
    <a:effectLst>
      <a:glow>
        <a:srgbClr val="0AFFFF"/>
      </a:glow>
      <a:outerShdw blurRad="50800" dist="50800" dir="5400000" sx="98000" sy="98000" algn="ctr" rotWithShape="0">
        <a:srgbClr val="0AFFFF">
          <a:alpha val="43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56D5AD-D38C-C047-BD55-EC91F87CA1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3FA060-E63A-E548-98E4-21C76EEAD08A}">
      <dgm:prSet phldrT="[Text]" phldr="0"/>
      <dgm:spPr>
        <a:solidFill>
          <a:srgbClr val="00BEC0"/>
        </a:solidFill>
      </dgm:spPr>
      <dgm:t>
        <a:bodyPr/>
        <a:lstStyle/>
        <a:p>
          <a:r>
            <a:rPr lang="en-US">
              <a:latin typeface="Century Gothic"/>
            </a:rPr>
            <a:t>Elliot</a:t>
          </a:r>
        </a:p>
      </dgm:t>
    </dgm:pt>
    <dgm:pt modelId="{BA0CDAD1-1FFD-7C41-8B4A-9FA67DC53E63}" type="parTrans" cxnId="{75EE5DF3-74CA-5140-9CF0-BDF974958327}">
      <dgm:prSet/>
      <dgm:spPr/>
      <dgm:t>
        <a:bodyPr/>
        <a:lstStyle/>
        <a:p>
          <a:endParaRPr lang="en-US"/>
        </a:p>
      </dgm:t>
    </dgm:pt>
    <dgm:pt modelId="{3A661A73-E62A-AE4F-889B-CFB1DAFC5740}" type="sibTrans" cxnId="{75EE5DF3-74CA-5140-9CF0-BDF974958327}">
      <dgm:prSet/>
      <dgm:spPr/>
      <dgm:t>
        <a:bodyPr/>
        <a:lstStyle/>
        <a:p>
          <a:endParaRPr lang="en-US"/>
        </a:p>
      </dgm:t>
    </dgm:pt>
    <dgm:pt modelId="{7A01CDC5-9C1A-AC40-A194-A92CF420BFB4}">
      <dgm:prSet phldrT="[Text]" custT="1"/>
      <dgm:spPr/>
      <dgm:t>
        <a:bodyPr/>
        <a:lstStyle/>
        <a:p>
          <a:pPr algn="ctr" rtl="0">
            <a:lnSpc>
              <a:spcPct val="100000"/>
            </a:lnSpc>
            <a:buNone/>
          </a:pPr>
          <a:r>
            <a:rPr lang="en-US" sz="1600">
              <a:latin typeface="Century Gothic"/>
            </a:rPr>
            <a:t>Gadget Specialist</a:t>
          </a:r>
        </a:p>
      </dgm:t>
    </dgm:pt>
    <dgm:pt modelId="{CF8A53EE-ACCE-7B4D-834F-6BF5189DB7D4}" type="parTrans" cxnId="{6B06503C-36A2-8049-AD49-523AE9ABF822}">
      <dgm:prSet/>
      <dgm:spPr/>
      <dgm:t>
        <a:bodyPr/>
        <a:lstStyle/>
        <a:p>
          <a:endParaRPr lang="en-US"/>
        </a:p>
      </dgm:t>
    </dgm:pt>
    <dgm:pt modelId="{DFF90A31-1283-A34B-90EF-A4D2CA7053E7}" type="sibTrans" cxnId="{6B06503C-36A2-8049-AD49-523AE9ABF822}">
      <dgm:prSet/>
      <dgm:spPr/>
      <dgm:t>
        <a:bodyPr/>
        <a:lstStyle/>
        <a:p>
          <a:endParaRPr lang="en-US"/>
        </a:p>
      </dgm:t>
    </dgm:pt>
    <dgm:pt modelId="{2C366239-A2F0-5D47-AA53-589514EA4F23}" type="pres">
      <dgm:prSet presAssocID="{E656D5AD-D38C-C047-BD55-EC91F87CA18D}" presName="Name0" presStyleCnt="0">
        <dgm:presLayoutVars>
          <dgm:dir/>
          <dgm:animLvl val="lvl"/>
          <dgm:resizeHandles val="exact"/>
        </dgm:presLayoutVars>
      </dgm:prSet>
      <dgm:spPr/>
    </dgm:pt>
    <dgm:pt modelId="{28A4DE4B-C8AC-0A40-B4D0-BA4F59ADF940}" type="pres">
      <dgm:prSet presAssocID="{823FA060-E63A-E548-98E4-21C76EEAD08A}" presName="composite" presStyleCnt="0"/>
      <dgm:spPr/>
    </dgm:pt>
    <dgm:pt modelId="{D16505C7-5152-D545-9F23-D30152248015}" type="pres">
      <dgm:prSet presAssocID="{823FA060-E63A-E548-98E4-21C76EEAD08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B026C6B-F7B0-3E44-8A64-43A866C05961}" type="pres">
      <dgm:prSet presAssocID="{823FA060-E63A-E548-98E4-21C76EEAD08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755B91A-6EFF-954C-A74A-FB99982993F3}" type="presOf" srcId="{E656D5AD-D38C-C047-BD55-EC91F87CA18D}" destId="{2C366239-A2F0-5D47-AA53-589514EA4F23}" srcOrd="0" destOrd="0" presId="urn:microsoft.com/office/officeart/2005/8/layout/hList1"/>
    <dgm:cxn modelId="{6B06503C-36A2-8049-AD49-523AE9ABF822}" srcId="{823FA060-E63A-E548-98E4-21C76EEAD08A}" destId="{7A01CDC5-9C1A-AC40-A194-A92CF420BFB4}" srcOrd="0" destOrd="0" parTransId="{CF8A53EE-ACCE-7B4D-834F-6BF5189DB7D4}" sibTransId="{DFF90A31-1283-A34B-90EF-A4D2CA7053E7}"/>
    <dgm:cxn modelId="{CDBA9986-1A63-4188-9DB6-7191588F80A0}" type="presOf" srcId="{823FA060-E63A-E548-98E4-21C76EEAD08A}" destId="{D16505C7-5152-D545-9F23-D30152248015}" srcOrd="0" destOrd="0" presId="urn:microsoft.com/office/officeart/2005/8/layout/hList1"/>
    <dgm:cxn modelId="{D693FFB9-1600-4FC3-B00F-248DF6ED3DB8}" type="presOf" srcId="{7A01CDC5-9C1A-AC40-A194-A92CF420BFB4}" destId="{CB026C6B-F7B0-3E44-8A64-43A866C05961}" srcOrd="0" destOrd="0" presId="urn:microsoft.com/office/officeart/2005/8/layout/hList1"/>
    <dgm:cxn modelId="{75EE5DF3-74CA-5140-9CF0-BDF974958327}" srcId="{E656D5AD-D38C-C047-BD55-EC91F87CA18D}" destId="{823FA060-E63A-E548-98E4-21C76EEAD08A}" srcOrd="0" destOrd="0" parTransId="{BA0CDAD1-1FFD-7C41-8B4A-9FA67DC53E63}" sibTransId="{3A661A73-E62A-AE4F-889B-CFB1DAFC5740}"/>
    <dgm:cxn modelId="{70A2D7EB-3963-40A6-BB0A-8385648E7BDA}" type="presParOf" srcId="{2C366239-A2F0-5D47-AA53-589514EA4F23}" destId="{28A4DE4B-C8AC-0A40-B4D0-BA4F59ADF940}" srcOrd="0" destOrd="0" presId="urn:microsoft.com/office/officeart/2005/8/layout/hList1"/>
    <dgm:cxn modelId="{ED1FE262-A5BC-4A53-BA5C-E33E29A0C8D5}" type="presParOf" srcId="{28A4DE4B-C8AC-0A40-B4D0-BA4F59ADF940}" destId="{D16505C7-5152-D545-9F23-D30152248015}" srcOrd="0" destOrd="0" presId="urn:microsoft.com/office/officeart/2005/8/layout/hList1"/>
    <dgm:cxn modelId="{63EE3B21-E1EF-48A6-9490-FCA497913942}" type="presParOf" srcId="{28A4DE4B-C8AC-0A40-B4D0-BA4F59ADF940}" destId="{CB026C6B-F7B0-3E44-8A64-43A866C05961}" srcOrd="1" destOrd="0" presId="urn:microsoft.com/office/officeart/2005/8/layout/hList1"/>
  </dgm:cxnLst>
  <dgm:bg>
    <a:noFill/>
    <a:effectLst>
      <a:glow>
        <a:srgbClr val="0AFFFF"/>
      </a:glow>
      <a:outerShdw blurRad="50800" dist="50800" dir="5400000" sx="98000" sy="98000" algn="ctr" rotWithShape="0">
        <a:srgbClr val="0AFFFF">
          <a:alpha val="43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56D5AD-D38C-C047-BD55-EC91F87CA1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3FA060-E63A-E548-98E4-21C76EEAD08A}">
      <dgm:prSet phldrT="[Text]"/>
      <dgm:spPr>
        <a:solidFill>
          <a:srgbClr val="00BEC0"/>
        </a:solidFill>
      </dgm:spPr>
      <dgm:t>
        <a:bodyPr/>
        <a:lstStyle/>
        <a:p>
          <a:r>
            <a:rPr lang="en-US">
              <a:latin typeface="Century Gothic"/>
            </a:rPr>
            <a:t>Emma</a:t>
          </a:r>
        </a:p>
      </dgm:t>
    </dgm:pt>
    <dgm:pt modelId="{BA0CDAD1-1FFD-7C41-8B4A-9FA67DC53E63}" type="parTrans" cxnId="{75EE5DF3-74CA-5140-9CF0-BDF974958327}">
      <dgm:prSet/>
      <dgm:spPr/>
      <dgm:t>
        <a:bodyPr/>
        <a:lstStyle/>
        <a:p>
          <a:endParaRPr lang="en-US"/>
        </a:p>
      </dgm:t>
    </dgm:pt>
    <dgm:pt modelId="{3A661A73-E62A-AE4F-889B-CFB1DAFC5740}" type="sibTrans" cxnId="{75EE5DF3-74CA-5140-9CF0-BDF974958327}">
      <dgm:prSet/>
      <dgm:spPr/>
      <dgm:t>
        <a:bodyPr/>
        <a:lstStyle/>
        <a:p>
          <a:endParaRPr lang="en-US"/>
        </a:p>
      </dgm:t>
    </dgm:pt>
    <dgm:pt modelId="{7A01CDC5-9C1A-AC40-A194-A92CF420BFB4}">
      <dgm:prSet phldrT="[Text]" custT="1"/>
      <dgm:spPr/>
      <dgm:t>
        <a:bodyPr/>
        <a:lstStyle/>
        <a:p>
          <a:pPr algn="ctr" rtl="0">
            <a:lnSpc>
              <a:spcPct val="100000"/>
            </a:lnSpc>
            <a:buNone/>
          </a:pPr>
          <a:r>
            <a:rPr lang="en-US" sz="1600">
              <a:latin typeface="Century Gothic"/>
            </a:rPr>
            <a:t>Night-Owl Operative</a:t>
          </a:r>
        </a:p>
      </dgm:t>
    </dgm:pt>
    <dgm:pt modelId="{CF8A53EE-ACCE-7B4D-834F-6BF5189DB7D4}" type="parTrans" cxnId="{6B06503C-36A2-8049-AD49-523AE9ABF822}">
      <dgm:prSet/>
      <dgm:spPr/>
      <dgm:t>
        <a:bodyPr/>
        <a:lstStyle/>
        <a:p>
          <a:endParaRPr lang="en-US"/>
        </a:p>
      </dgm:t>
    </dgm:pt>
    <dgm:pt modelId="{DFF90A31-1283-A34B-90EF-A4D2CA7053E7}" type="sibTrans" cxnId="{6B06503C-36A2-8049-AD49-523AE9ABF822}">
      <dgm:prSet/>
      <dgm:spPr/>
      <dgm:t>
        <a:bodyPr/>
        <a:lstStyle/>
        <a:p>
          <a:endParaRPr lang="en-US"/>
        </a:p>
      </dgm:t>
    </dgm:pt>
    <dgm:pt modelId="{2C366239-A2F0-5D47-AA53-589514EA4F23}" type="pres">
      <dgm:prSet presAssocID="{E656D5AD-D38C-C047-BD55-EC91F87CA18D}" presName="Name0" presStyleCnt="0">
        <dgm:presLayoutVars>
          <dgm:dir/>
          <dgm:animLvl val="lvl"/>
          <dgm:resizeHandles val="exact"/>
        </dgm:presLayoutVars>
      </dgm:prSet>
      <dgm:spPr/>
    </dgm:pt>
    <dgm:pt modelId="{28A4DE4B-C8AC-0A40-B4D0-BA4F59ADF940}" type="pres">
      <dgm:prSet presAssocID="{823FA060-E63A-E548-98E4-21C76EEAD08A}" presName="composite" presStyleCnt="0"/>
      <dgm:spPr/>
    </dgm:pt>
    <dgm:pt modelId="{D16505C7-5152-D545-9F23-D30152248015}" type="pres">
      <dgm:prSet presAssocID="{823FA060-E63A-E548-98E4-21C76EEAD08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B026C6B-F7B0-3E44-8A64-43A866C05961}" type="pres">
      <dgm:prSet presAssocID="{823FA060-E63A-E548-98E4-21C76EEAD08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755B91A-6EFF-954C-A74A-FB99982993F3}" type="presOf" srcId="{E656D5AD-D38C-C047-BD55-EC91F87CA18D}" destId="{2C366239-A2F0-5D47-AA53-589514EA4F23}" srcOrd="0" destOrd="0" presId="urn:microsoft.com/office/officeart/2005/8/layout/hList1"/>
    <dgm:cxn modelId="{6B06503C-36A2-8049-AD49-523AE9ABF822}" srcId="{823FA060-E63A-E548-98E4-21C76EEAD08A}" destId="{7A01CDC5-9C1A-AC40-A194-A92CF420BFB4}" srcOrd="0" destOrd="0" parTransId="{CF8A53EE-ACCE-7B4D-834F-6BF5189DB7D4}" sibTransId="{DFF90A31-1283-A34B-90EF-A4D2CA7053E7}"/>
    <dgm:cxn modelId="{CDBA9986-1A63-4188-9DB6-7191588F80A0}" type="presOf" srcId="{823FA060-E63A-E548-98E4-21C76EEAD08A}" destId="{D16505C7-5152-D545-9F23-D30152248015}" srcOrd="0" destOrd="0" presId="urn:microsoft.com/office/officeart/2005/8/layout/hList1"/>
    <dgm:cxn modelId="{D693FFB9-1600-4FC3-B00F-248DF6ED3DB8}" type="presOf" srcId="{7A01CDC5-9C1A-AC40-A194-A92CF420BFB4}" destId="{CB026C6B-F7B0-3E44-8A64-43A866C05961}" srcOrd="0" destOrd="0" presId="urn:microsoft.com/office/officeart/2005/8/layout/hList1"/>
    <dgm:cxn modelId="{75EE5DF3-74CA-5140-9CF0-BDF974958327}" srcId="{E656D5AD-D38C-C047-BD55-EC91F87CA18D}" destId="{823FA060-E63A-E548-98E4-21C76EEAD08A}" srcOrd="0" destOrd="0" parTransId="{BA0CDAD1-1FFD-7C41-8B4A-9FA67DC53E63}" sibTransId="{3A661A73-E62A-AE4F-889B-CFB1DAFC5740}"/>
    <dgm:cxn modelId="{70A2D7EB-3963-40A6-BB0A-8385648E7BDA}" type="presParOf" srcId="{2C366239-A2F0-5D47-AA53-589514EA4F23}" destId="{28A4DE4B-C8AC-0A40-B4D0-BA4F59ADF940}" srcOrd="0" destOrd="0" presId="urn:microsoft.com/office/officeart/2005/8/layout/hList1"/>
    <dgm:cxn modelId="{ED1FE262-A5BC-4A53-BA5C-E33E29A0C8D5}" type="presParOf" srcId="{28A4DE4B-C8AC-0A40-B4D0-BA4F59ADF940}" destId="{D16505C7-5152-D545-9F23-D30152248015}" srcOrd="0" destOrd="0" presId="urn:microsoft.com/office/officeart/2005/8/layout/hList1"/>
    <dgm:cxn modelId="{63EE3B21-E1EF-48A6-9490-FCA497913942}" type="presParOf" srcId="{28A4DE4B-C8AC-0A40-B4D0-BA4F59ADF940}" destId="{CB026C6B-F7B0-3E44-8A64-43A866C05961}" srcOrd="1" destOrd="0" presId="urn:microsoft.com/office/officeart/2005/8/layout/hList1"/>
  </dgm:cxnLst>
  <dgm:bg>
    <a:noFill/>
    <a:effectLst>
      <a:glow>
        <a:srgbClr val="0AFFFF"/>
      </a:glow>
      <a:outerShdw blurRad="50800" dist="50800" dir="5400000" sx="98000" sy="98000" algn="ctr" rotWithShape="0">
        <a:srgbClr val="0AFFFF">
          <a:alpha val="43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56D5AD-D38C-C047-BD55-EC91F87CA1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3FA060-E63A-E548-98E4-21C76EEAD08A}">
      <dgm:prSet phldrT="[Text]" phldr="0"/>
      <dgm:spPr>
        <a:solidFill>
          <a:srgbClr val="00BEC0"/>
        </a:solidFill>
      </dgm:spPr>
      <dgm:t>
        <a:bodyPr/>
        <a:lstStyle/>
        <a:p>
          <a:r>
            <a:rPr lang="en-US">
              <a:latin typeface="Century Gothic"/>
            </a:rPr>
            <a:t>Cameron</a:t>
          </a:r>
        </a:p>
      </dgm:t>
    </dgm:pt>
    <dgm:pt modelId="{BA0CDAD1-1FFD-7C41-8B4A-9FA67DC53E63}" type="parTrans" cxnId="{75EE5DF3-74CA-5140-9CF0-BDF974958327}">
      <dgm:prSet/>
      <dgm:spPr/>
      <dgm:t>
        <a:bodyPr/>
        <a:lstStyle/>
        <a:p>
          <a:endParaRPr lang="en-US"/>
        </a:p>
      </dgm:t>
    </dgm:pt>
    <dgm:pt modelId="{3A661A73-E62A-AE4F-889B-CFB1DAFC5740}" type="sibTrans" cxnId="{75EE5DF3-74CA-5140-9CF0-BDF974958327}">
      <dgm:prSet/>
      <dgm:spPr/>
      <dgm:t>
        <a:bodyPr/>
        <a:lstStyle/>
        <a:p>
          <a:endParaRPr lang="en-US"/>
        </a:p>
      </dgm:t>
    </dgm:pt>
    <dgm:pt modelId="{7A01CDC5-9C1A-AC40-A194-A92CF420BFB4}">
      <dgm:prSet phldrT="[Text]" custT="1"/>
      <dgm:spPr/>
      <dgm:t>
        <a:bodyPr/>
        <a:lstStyle/>
        <a:p>
          <a:pPr algn="ctr" rtl="0">
            <a:lnSpc>
              <a:spcPct val="100000"/>
            </a:lnSpc>
            <a:buNone/>
          </a:pPr>
          <a:r>
            <a:rPr lang="en-US" sz="1600">
              <a:latin typeface="Century Gothic"/>
            </a:rPr>
            <a:t>Sleep-deprived Spy</a:t>
          </a:r>
        </a:p>
      </dgm:t>
    </dgm:pt>
    <dgm:pt modelId="{CF8A53EE-ACCE-7B4D-834F-6BF5189DB7D4}" type="parTrans" cxnId="{6B06503C-36A2-8049-AD49-523AE9ABF822}">
      <dgm:prSet/>
      <dgm:spPr/>
      <dgm:t>
        <a:bodyPr/>
        <a:lstStyle/>
        <a:p>
          <a:endParaRPr lang="en-US"/>
        </a:p>
      </dgm:t>
    </dgm:pt>
    <dgm:pt modelId="{DFF90A31-1283-A34B-90EF-A4D2CA7053E7}" type="sibTrans" cxnId="{6B06503C-36A2-8049-AD49-523AE9ABF822}">
      <dgm:prSet/>
      <dgm:spPr/>
      <dgm:t>
        <a:bodyPr/>
        <a:lstStyle/>
        <a:p>
          <a:endParaRPr lang="en-US"/>
        </a:p>
      </dgm:t>
    </dgm:pt>
    <dgm:pt modelId="{2C366239-A2F0-5D47-AA53-589514EA4F23}" type="pres">
      <dgm:prSet presAssocID="{E656D5AD-D38C-C047-BD55-EC91F87CA18D}" presName="Name0" presStyleCnt="0">
        <dgm:presLayoutVars>
          <dgm:dir/>
          <dgm:animLvl val="lvl"/>
          <dgm:resizeHandles val="exact"/>
        </dgm:presLayoutVars>
      </dgm:prSet>
      <dgm:spPr/>
    </dgm:pt>
    <dgm:pt modelId="{28A4DE4B-C8AC-0A40-B4D0-BA4F59ADF940}" type="pres">
      <dgm:prSet presAssocID="{823FA060-E63A-E548-98E4-21C76EEAD08A}" presName="composite" presStyleCnt="0"/>
      <dgm:spPr/>
    </dgm:pt>
    <dgm:pt modelId="{D16505C7-5152-D545-9F23-D30152248015}" type="pres">
      <dgm:prSet presAssocID="{823FA060-E63A-E548-98E4-21C76EEAD08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B026C6B-F7B0-3E44-8A64-43A866C05961}" type="pres">
      <dgm:prSet presAssocID="{823FA060-E63A-E548-98E4-21C76EEAD08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755B91A-6EFF-954C-A74A-FB99982993F3}" type="presOf" srcId="{E656D5AD-D38C-C047-BD55-EC91F87CA18D}" destId="{2C366239-A2F0-5D47-AA53-589514EA4F23}" srcOrd="0" destOrd="0" presId="urn:microsoft.com/office/officeart/2005/8/layout/hList1"/>
    <dgm:cxn modelId="{6B06503C-36A2-8049-AD49-523AE9ABF822}" srcId="{823FA060-E63A-E548-98E4-21C76EEAD08A}" destId="{7A01CDC5-9C1A-AC40-A194-A92CF420BFB4}" srcOrd="0" destOrd="0" parTransId="{CF8A53EE-ACCE-7B4D-834F-6BF5189DB7D4}" sibTransId="{DFF90A31-1283-A34B-90EF-A4D2CA7053E7}"/>
    <dgm:cxn modelId="{CDBA9986-1A63-4188-9DB6-7191588F80A0}" type="presOf" srcId="{823FA060-E63A-E548-98E4-21C76EEAD08A}" destId="{D16505C7-5152-D545-9F23-D30152248015}" srcOrd="0" destOrd="0" presId="urn:microsoft.com/office/officeart/2005/8/layout/hList1"/>
    <dgm:cxn modelId="{D693FFB9-1600-4FC3-B00F-248DF6ED3DB8}" type="presOf" srcId="{7A01CDC5-9C1A-AC40-A194-A92CF420BFB4}" destId="{CB026C6B-F7B0-3E44-8A64-43A866C05961}" srcOrd="0" destOrd="0" presId="urn:microsoft.com/office/officeart/2005/8/layout/hList1"/>
    <dgm:cxn modelId="{75EE5DF3-74CA-5140-9CF0-BDF974958327}" srcId="{E656D5AD-D38C-C047-BD55-EC91F87CA18D}" destId="{823FA060-E63A-E548-98E4-21C76EEAD08A}" srcOrd="0" destOrd="0" parTransId="{BA0CDAD1-1FFD-7C41-8B4A-9FA67DC53E63}" sibTransId="{3A661A73-E62A-AE4F-889B-CFB1DAFC5740}"/>
    <dgm:cxn modelId="{70A2D7EB-3963-40A6-BB0A-8385648E7BDA}" type="presParOf" srcId="{2C366239-A2F0-5D47-AA53-589514EA4F23}" destId="{28A4DE4B-C8AC-0A40-B4D0-BA4F59ADF940}" srcOrd="0" destOrd="0" presId="urn:microsoft.com/office/officeart/2005/8/layout/hList1"/>
    <dgm:cxn modelId="{ED1FE262-A5BC-4A53-BA5C-E33E29A0C8D5}" type="presParOf" srcId="{28A4DE4B-C8AC-0A40-B4D0-BA4F59ADF940}" destId="{D16505C7-5152-D545-9F23-D30152248015}" srcOrd="0" destOrd="0" presId="urn:microsoft.com/office/officeart/2005/8/layout/hList1"/>
    <dgm:cxn modelId="{63EE3B21-E1EF-48A6-9490-FCA497913942}" type="presParOf" srcId="{28A4DE4B-C8AC-0A40-B4D0-BA4F59ADF940}" destId="{CB026C6B-F7B0-3E44-8A64-43A866C05961}" srcOrd="1" destOrd="0" presId="urn:microsoft.com/office/officeart/2005/8/layout/hList1"/>
  </dgm:cxnLst>
  <dgm:bg>
    <a:noFill/>
    <a:effectLst>
      <a:glow>
        <a:srgbClr val="0AFFFF"/>
      </a:glow>
      <a:outerShdw blurRad="50800" dist="50800" dir="5400000" sx="98000" sy="98000" algn="ctr" rotWithShape="0">
        <a:srgbClr val="0AFFFF">
          <a:alpha val="43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56D5AD-D38C-C047-BD55-EC91F87CA1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3FA060-E63A-E548-98E4-21C76EEAD08A}">
      <dgm:prSet phldrT="[Text]"/>
      <dgm:spPr>
        <a:solidFill>
          <a:srgbClr val="00BEC0"/>
        </a:solidFill>
      </dgm:spPr>
      <dgm:t>
        <a:bodyPr/>
        <a:lstStyle/>
        <a:p>
          <a:r>
            <a:rPr lang="en-US">
              <a:latin typeface="Century Gothic"/>
            </a:rPr>
            <a:t>Suzanne</a:t>
          </a:r>
        </a:p>
      </dgm:t>
    </dgm:pt>
    <dgm:pt modelId="{BA0CDAD1-1FFD-7C41-8B4A-9FA67DC53E63}" type="parTrans" cxnId="{75EE5DF3-74CA-5140-9CF0-BDF974958327}">
      <dgm:prSet/>
      <dgm:spPr/>
      <dgm:t>
        <a:bodyPr/>
        <a:lstStyle/>
        <a:p>
          <a:endParaRPr lang="en-US"/>
        </a:p>
      </dgm:t>
    </dgm:pt>
    <dgm:pt modelId="{3A661A73-E62A-AE4F-889B-CFB1DAFC5740}" type="sibTrans" cxnId="{75EE5DF3-74CA-5140-9CF0-BDF974958327}">
      <dgm:prSet/>
      <dgm:spPr/>
      <dgm:t>
        <a:bodyPr/>
        <a:lstStyle/>
        <a:p>
          <a:endParaRPr lang="en-US"/>
        </a:p>
      </dgm:t>
    </dgm:pt>
    <dgm:pt modelId="{7A01CDC5-9C1A-AC40-A194-A92CF420BFB4}">
      <dgm:prSet phldrT="[Text]" phldr="0"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sz="1600">
              <a:latin typeface="Century Gothic"/>
            </a:rPr>
            <a:t>Hacker</a:t>
          </a:r>
        </a:p>
      </dgm:t>
    </dgm:pt>
    <dgm:pt modelId="{CF8A53EE-ACCE-7B4D-834F-6BF5189DB7D4}" type="parTrans" cxnId="{6B06503C-36A2-8049-AD49-523AE9ABF822}">
      <dgm:prSet/>
      <dgm:spPr/>
      <dgm:t>
        <a:bodyPr/>
        <a:lstStyle/>
        <a:p>
          <a:endParaRPr lang="en-US"/>
        </a:p>
      </dgm:t>
    </dgm:pt>
    <dgm:pt modelId="{DFF90A31-1283-A34B-90EF-A4D2CA7053E7}" type="sibTrans" cxnId="{6B06503C-36A2-8049-AD49-523AE9ABF822}">
      <dgm:prSet/>
      <dgm:spPr/>
      <dgm:t>
        <a:bodyPr/>
        <a:lstStyle/>
        <a:p>
          <a:endParaRPr lang="en-US"/>
        </a:p>
      </dgm:t>
    </dgm:pt>
    <dgm:pt modelId="{2C366239-A2F0-5D47-AA53-589514EA4F23}" type="pres">
      <dgm:prSet presAssocID="{E656D5AD-D38C-C047-BD55-EC91F87CA18D}" presName="Name0" presStyleCnt="0">
        <dgm:presLayoutVars>
          <dgm:dir/>
          <dgm:animLvl val="lvl"/>
          <dgm:resizeHandles val="exact"/>
        </dgm:presLayoutVars>
      </dgm:prSet>
      <dgm:spPr/>
    </dgm:pt>
    <dgm:pt modelId="{28A4DE4B-C8AC-0A40-B4D0-BA4F59ADF940}" type="pres">
      <dgm:prSet presAssocID="{823FA060-E63A-E548-98E4-21C76EEAD08A}" presName="composite" presStyleCnt="0"/>
      <dgm:spPr/>
    </dgm:pt>
    <dgm:pt modelId="{D16505C7-5152-D545-9F23-D30152248015}" type="pres">
      <dgm:prSet presAssocID="{823FA060-E63A-E548-98E4-21C76EEAD08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CB026C6B-F7B0-3E44-8A64-43A866C05961}" type="pres">
      <dgm:prSet presAssocID="{823FA060-E63A-E548-98E4-21C76EEAD08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755B91A-6EFF-954C-A74A-FB99982993F3}" type="presOf" srcId="{E656D5AD-D38C-C047-BD55-EC91F87CA18D}" destId="{2C366239-A2F0-5D47-AA53-589514EA4F23}" srcOrd="0" destOrd="0" presId="urn:microsoft.com/office/officeart/2005/8/layout/hList1"/>
    <dgm:cxn modelId="{6B06503C-36A2-8049-AD49-523AE9ABF822}" srcId="{823FA060-E63A-E548-98E4-21C76EEAD08A}" destId="{7A01CDC5-9C1A-AC40-A194-A92CF420BFB4}" srcOrd="0" destOrd="0" parTransId="{CF8A53EE-ACCE-7B4D-834F-6BF5189DB7D4}" sibTransId="{DFF90A31-1283-A34B-90EF-A4D2CA7053E7}"/>
    <dgm:cxn modelId="{CDBA9986-1A63-4188-9DB6-7191588F80A0}" type="presOf" srcId="{823FA060-E63A-E548-98E4-21C76EEAD08A}" destId="{D16505C7-5152-D545-9F23-D30152248015}" srcOrd="0" destOrd="0" presId="urn:microsoft.com/office/officeart/2005/8/layout/hList1"/>
    <dgm:cxn modelId="{D693FFB9-1600-4FC3-B00F-248DF6ED3DB8}" type="presOf" srcId="{7A01CDC5-9C1A-AC40-A194-A92CF420BFB4}" destId="{CB026C6B-F7B0-3E44-8A64-43A866C05961}" srcOrd="0" destOrd="0" presId="urn:microsoft.com/office/officeart/2005/8/layout/hList1"/>
    <dgm:cxn modelId="{75EE5DF3-74CA-5140-9CF0-BDF974958327}" srcId="{E656D5AD-D38C-C047-BD55-EC91F87CA18D}" destId="{823FA060-E63A-E548-98E4-21C76EEAD08A}" srcOrd="0" destOrd="0" parTransId="{BA0CDAD1-1FFD-7C41-8B4A-9FA67DC53E63}" sibTransId="{3A661A73-E62A-AE4F-889B-CFB1DAFC5740}"/>
    <dgm:cxn modelId="{70A2D7EB-3963-40A6-BB0A-8385648E7BDA}" type="presParOf" srcId="{2C366239-A2F0-5D47-AA53-589514EA4F23}" destId="{28A4DE4B-C8AC-0A40-B4D0-BA4F59ADF940}" srcOrd="0" destOrd="0" presId="urn:microsoft.com/office/officeart/2005/8/layout/hList1"/>
    <dgm:cxn modelId="{ED1FE262-A5BC-4A53-BA5C-E33E29A0C8D5}" type="presParOf" srcId="{28A4DE4B-C8AC-0A40-B4D0-BA4F59ADF940}" destId="{D16505C7-5152-D545-9F23-D30152248015}" srcOrd="0" destOrd="0" presId="urn:microsoft.com/office/officeart/2005/8/layout/hList1"/>
    <dgm:cxn modelId="{63EE3B21-E1EF-48A6-9490-FCA497913942}" type="presParOf" srcId="{28A4DE4B-C8AC-0A40-B4D0-BA4F59ADF940}" destId="{CB026C6B-F7B0-3E44-8A64-43A866C05961}" srcOrd="1" destOrd="0" presId="urn:microsoft.com/office/officeart/2005/8/layout/hList1"/>
  </dgm:cxnLst>
  <dgm:bg>
    <a:noFill/>
    <a:effectLst>
      <a:glow>
        <a:srgbClr val="0AFFFF"/>
      </a:glow>
      <a:outerShdw blurRad="50800" dist="50800" dir="5400000" sx="98000" sy="98000" algn="ctr" rotWithShape="0">
        <a:srgbClr val="0AFFFF">
          <a:alpha val="43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E3C035-294A-4708-AD5A-01848FC1D4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3097A-A03B-4C56-B176-F40FF2B3C8A8}">
      <dgm:prSet/>
      <dgm:spPr>
        <a:solidFill>
          <a:srgbClr val="00BEC0"/>
        </a:solidFill>
      </dgm:spPr>
      <dgm:t>
        <a:bodyPr/>
        <a:lstStyle/>
        <a:p>
          <a:pPr algn="l">
            <a:lnSpc>
              <a:spcPct val="90000"/>
            </a:lnSpc>
          </a:pPr>
          <a:r>
            <a:rPr lang="en-US" sz="2200" b="1" dirty="0">
              <a:solidFill>
                <a:srgbClr val="FFFFFF"/>
              </a:solidFill>
              <a:latin typeface="Aptos"/>
              <a:ea typeface="+mn-ea"/>
              <a:cs typeface="+mn-cs"/>
            </a:rPr>
            <a:t>Contract Listings </a:t>
          </a:r>
          <a:r>
            <a:rPr lang="en-US" sz="2200" dirty="0">
              <a:solidFill>
                <a:srgbClr val="FFFFFF"/>
              </a:solidFill>
              <a:latin typeface="Aptos"/>
              <a:ea typeface="+mn-ea"/>
              <a:cs typeface="+mn-cs"/>
            </a:rPr>
            <a:t>– Users can post and accept spy-related job contracts.</a:t>
          </a:r>
        </a:p>
      </dgm:t>
    </dgm:pt>
    <dgm:pt modelId="{258263B1-5598-48BF-80F0-D9ED48F75D18}" type="parTrans" cxnId="{E498F4A5-2BBD-46FE-81E2-C24A4FA259AE}">
      <dgm:prSet/>
      <dgm:spPr/>
      <dgm:t>
        <a:bodyPr/>
        <a:lstStyle/>
        <a:p>
          <a:endParaRPr lang="en-US"/>
        </a:p>
      </dgm:t>
    </dgm:pt>
    <dgm:pt modelId="{B5DEE0B2-78E9-4E56-A85A-346258F358CB}" type="sibTrans" cxnId="{E498F4A5-2BBD-46FE-81E2-C24A4FA259AE}">
      <dgm:prSet/>
      <dgm:spPr/>
      <dgm:t>
        <a:bodyPr/>
        <a:lstStyle/>
        <a:p>
          <a:endParaRPr lang="en-US"/>
        </a:p>
      </dgm:t>
    </dgm:pt>
    <dgm:pt modelId="{6FBA945C-DE5A-4526-85A2-D307F00DB0A1}">
      <dgm:prSet/>
      <dgm:spPr>
        <a:solidFill>
          <a:srgbClr val="00BEC0"/>
        </a:solidFill>
      </dgm:spPr>
      <dgm:t>
        <a:bodyPr/>
        <a:lstStyle/>
        <a:p>
          <a:pPr algn="l">
            <a:lnSpc>
              <a:spcPct val="90000"/>
            </a:lnSpc>
          </a:pPr>
          <a:r>
            <a:rPr lang="en-US" sz="2200" b="1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Direct Messaging</a:t>
          </a:r>
          <a:r>
            <a:rPr lang="en-US" sz="2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 – Secure one-to-one communication between users.</a:t>
          </a:r>
        </a:p>
      </dgm:t>
    </dgm:pt>
    <dgm:pt modelId="{F0A45068-DE9D-45A4-95F0-3B50EA9B5AB5}" type="parTrans" cxnId="{3950C7F8-52DD-4966-A83E-CEA689864917}">
      <dgm:prSet/>
      <dgm:spPr/>
      <dgm:t>
        <a:bodyPr/>
        <a:lstStyle/>
        <a:p>
          <a:endParaRPr lang="en-US"/>
        </a:p>
      </dgm:t>
    </dgm:pt>
    <dgm:pt modelId="{FCB91044-9E45-49CF-9997-2962BCD09B71}" type="sibTrans" cxnId="{3950C7F8-52DD-4966-A83E-CEA689864917}">
      <dgm:prSet/>
      <dgm:spPr/>
      <dgm:t>
        <a:bodyPr/>
        <a:lstStyle/>
        <a:p>
          <a:endParaRPr lang="en-US"/>
        </a:p>
      </dgm:t>
    </dgm:pt>
    <dgm:pt modelId="{65581FE8-58C7-4E3E-9EB4-643723ECF8A0}">
      <dgm:prSet/>
      <dgm:spPr>
        <a:solidFill>
          <a:srgbClr val="00BEC0"/>
        </a:solidFill>
      </dgm:spPr>
      <dgm:t>
        <a:bodyPr/>
        <a:lstStyle/>
        <a:p>
          <a:pPr algn="l">
            <a:lnSpc>
              <a:spcPct val="90000"/>
            </a:lnSpc>
          </a:pPr>
          <a:r>
            <a:rPr lang="en-US" sz="2200" b="1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Contact via Listings</a:t>
          </a:r>
          <a:r>
            <a:rPr lang="en-US" sz="2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 – Option to reach out directly to the poster of a contract.</a:t>
          </a:r>
        </a:p>
      </dgm:t>
    </dgm:pt>
    <dgm:pt modelId="{A28D0EB7-15F0-4B59-BAA9-C2AA0AB84BD1}" type="parTrans" cxnId="{0C4D72A9-7C7B-47F6-A053-2471E4F3903F}">
      <dgm:prSet/>
      <dgm:spPr/>
      <dgm:t>
        <a:bodyPr/>
        <a:lstStyle/>
        <a:p>
          <a:endParaRPr lang="en-US"/>
        </a:p>
      </dgm:t>
    </dgm:pt>
    <dgm:pt modelId="{063E6478-7AEA-4831-92F0-DFC5508FFB45}" type="sibTrans" cxnId="{0C4D72A9-7C7B-47F6-A053-2471E4F3903F}">
      <dgm:prSet/>
      <dgm:spPr/>
      <dgm:t>
        <a:bodyPr/>
        <a:lstStyle/>
        <a:p>
          <a:endParaRPr lang="en-US"/>
        </a:p>
      </dgm:t>
    </dgm:pt>
    <dgm:pt modelId="{6E51C2A3-4EAE-4C91-A3AA-D0F7E5AAF5C0}">
      <dgm:prSet/>
      <dgm:spPr>
        <a:solidFill>
          <a:srgbClr val="00BEC0"/>
        </a:solidFill>
      </dgm:spPr>
      <dgm:t>
        <a:bodyPr/>
        <a:lstStyle/>
        <a:p>
          <a:pPr algn="l">
            <a:lnSpc>
              <a:spcPct val="90000"/>
            </a:lnSpc>
          </a:pPr>
          <a:r>
            <a:rPr lang="en-US" sz="2200" b="1">
              <a:latin typeface="Aptos" panose="02110004020202020204"/>
              <a:ea typeface="+mn-ea"/>
              <a:cs typeface="+mn-cs"/>
            </a:rPr>
            <a:t>Search and Connect</a:t>
          </a:r>
          <a:r>
            <a:rPr lang="en-US" sz="2200">
              <a:latin typeface="Aptos" panose="02110004020202020204"/>
              <a:ea typeface="+mn-ea"/>
              <a:cs typeface="+mn-cs"/>
            </a:rPr>
            <a:t> – Ability to search spies and initiate conversations.</a:t>
          </a:r>
        </a:p>
      </dgm:t>
    </dgm:pt>
    <dgm:pt modelId="{6E46B207-F747-4B2A-A545-A0F4CC1247CB}" type="parTrans" cxnId="{167DE847-72E8-4EC4-BE88-28C4F3783854}">
      <dgm:prSet/>
      <dgm:spPr/>
      <dgm:t>
        <a:bodyPr/>
        <a:lstStyle/>
        <a:p>
          <a:endParaRPr lang="en-US"/>
        </a:p>
      </dgm:t>
    </dgm:pt>
    <dgm:pt modelId="{816AB15E-9BEB-4640-A2F9-BA695CF290A5}" type="sibTrans" cxnId="{167DE847-72E8-4EC4-BE88-28C4F3783854}">
      <dgm:prSet/>
      <dgm:spPr/>
      <dgm:t>
        <a:bodyPr/>
        <a:lstStyle/>
        <a:p>
          <a:endParaRPr lang="en-US"/>
        </a:p>
      </dgm:t>
    </dgm:pt>
    <dgm:pt modelId="{CF5B9BFE-1334-AA42-99F0-A1ABE7A259D6}" type="pres">
      <dgm:prSet presAssocID="{ACE3C035-294A-4708-AD5A-01848FC1D442}" presName="linear" presStyleCnt="0">
        <dgm:presLayoutVars>
          <dgm:animLvl val="lvl"/>
          <dgm:resizeHandles val="exact"/>
        </dgm:presLayoutVars>
      </dgm:prSet>
      <dgm:spPr/>
    </dgm:pt>
    <dgm:pt modelId="{4626B676-1182-7240-B60D-7D5D6978413C}" type="pres">
      <dgm:prSet presAssocID="{E1F3097A-A03B-4C56-B176-F40FF2B3C8A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E66755-330A-354A-B763-05956972B5C1}" type="pres">
      <dgm:prSet presAssocID="{B5DEE0B2-78E9-4E56-A85A-346258F358CB}" presName="spacer" presStyleCnt="0"/>
      <dgm:spPr/>
    </dgm:pt>
    <dgm:pt modelId="{67071B65-0CB8-CE43-BACE-D4AEC69A7EE5}" type="pres">
      <dgm:prSet presAssocID="{6FBA945C-DE5A-4526-85A2-D307F00DB0A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2C922FB-3716-B041-AEF0-7FB77A3B0D3C}" type="pres">
      <dgm:prSet presAssocID="{FCB91044-9E45-49CF-9997-2962BCD09B71}" presName="spacer" presStyleCnt="0"/>
      <dgm:spPr/>
    </dgm:pt>
    <dgm:pt modelId="{6D9CC60B-70AD-E446-802E-9B2E99BC6D75}" type="pres">
      <dgm:prSet presAssocID="{65581FE8-58C7-4E3E-9EB4-643723ECF8A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04D3B68-5C03-6149-B698-86B4B0139575}" type="pres">
      <dgm:prSet presAssocID="{063E6478-7AEA-4831-92F0-DFC5508FFB45}" presName="spacer" presStyleCnt="0"/>
      <dgm:spPr/>
    </dgm:pt>
    <dgm:pt modelId="{211BB175-87E6-1046-83BB-C15A16A3480F}" type="pres">
      <dgm:prSet presAssocID="{6E51C2A3-4EAE-4C91-A3AA-D0F7E5AAF5C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67DE847-72E8-4EC4-BE88-28C4F3783854}" srcId="{ACE3C035-294A-4708-AD5A-01848FC1D442}" destId="{6E51C2A3-4EAE-4C91-A3AA-D0F7E5AAF5C0}" srcOrd="3" destOrd="0" parTransId="{6E46B207-F747-4B2A-A545-A0F4CC1247CB}" sibTransId="{816AB15E-9BEB-4640-A2F9-BA695CF290A5}"/>
    <dgm:cxn modelId="{F11FEE88-78F3-3945-A74A-1D7FA5670F32}" type="presOf" srcId="{E1F3097A-A03B-4C56-B176-F40FF2B3C8A8}" destId="{4626B676-1182-7240-B60D-7D5D6978413C}" srcOrd="0" destOrd="0" presId="urn:microsoft.com/office/officeart/2005/8/layout/vList2"/>
    <dgm:cxn modelId="{5FF2D499-86E1-584D-B047-C5B23E5BAE84}" type="presOf" srcId="{6E51C2A3-4EAE-4C91-A3AA-D0F7E5AAF5C0}" destId="{211BB175-87E6-1046-83BB-C15A16A3480F}" srcOrd="0" destOrd="0" presId="urn:microsoft.com/office/officeart/2005/8/layout/vList2"/>
    <dgm:cxn modelId="{E498F4A5-2BBD-46FE-81E2-C24A4FA259AE}" srcId="{ACE3C035-294A-4708-AD5A-01848FC1D442}" destId="{E1F3097A-A03B-4C56-B176-F40FF2B3C8A8}" srcOrd="0" destOrd="0" parTransId="{258263B1-5598-48BF-80F0-D9ED48F75D18}" sibTransId="{B5DEE0B2-78E9-4E56-A85A-346258F358CB}"/>
    <dgm:cxn modelId="{0C4D72A9-7C7B-47F6-A053-2471E4F3903F}" srcId="{ACE3C035-294A-4708-AD5A-01848FC1D442}" destId="{65581FE8-58C7-4E3E-9EB4-643723ECF8A0}" srcOrd="2" destOrd="0" parTransId="{A28D0EB7-15F0-4B59-BAA9-C2AA0AB84BD1}" sibTransId="{063E6478-7AEA-4831-92F0-DFC5508FFB45}"/>
    <dgm:cxn modelId="{D07F85B4-A2CA-5945-A698-DFB11F7793E4}" type="presOf" srcId="{6FBA945C-DE5A-4526-85A2-D307F00DB0A1}" destId="{67071B65-0CB8-CE43-BACE-D4AEC69A7EE5}" srcOrd="0" destOrd="0" presId="urn:microsoft.com/office/officeart/2005/8/layout/vList2"/>
    <dgm:cxn modelId="{F633AEE4-D3CE-FD4E-8DEC-1021D6872192}" type="presOf" srcId="{65581FE8-58C7-4E3E-9EB4-643723ECF8A0}" destId="{6D9CC60B-70AD-E446-802E-9B2E99BC6D75}" srcOrd="0" destOrd="0" presId="urn:microsoft.com/office/officeart/2005/8/layout/vList2"/>
    <dgm:cxn modelId="{3B5B0AF6-9B7B-A249-B159-850407A12469}" type="presOf" srcId="{ACE3C035-294A-4708-AD5A-01848FC1D442}" destId="{CF5B9BFE-1334-AA42-99F0-A1ABE7A259D6}" srcOrd="0" destOrd="0" presId="urn:microsoft.com/office/officeart/2005/8/layout/vList2"/>
    <dgm:cxn modelId="{3950C7F8-52DD-4966-A83E-CEA689864917}" srcId="{ACE3C035-294A-4708-AD5A-01848FC1D442}" destId="{6FBA945C-DE5A-4526-85A2-D307F00DB0A1}" srcOrd="1" destOrd="0" parTransId="{F0A45068-DE9D-45A4-95F0-3B50EA9B5AB5}" sibTransId="{FCB91044-9E45-49CF-9997-2962BCD09B71}"/>
    <dgm:cxn modelId="{278F3309-EC76-5E43-87B1-631A615B20E2}" type="presParOf" srcId="{CF5B9BFE-1334-AA42-99F0-A1ABE7A259D6}" destId="{4626B676-1182-7240-B60D-7D5D6978413C}" srcOrd="0" destOrd="0" presId="urn:microsoft.com/office/officeart/2005/8/layout/vList2"/>
    <dgm:cxn modelId="{EE434F85-692E-3D4E-BCD4-243F50B81025}" type="presParOf" srcId="{CF5B9BFE-1334-AA42-99F0-A1ABE7A259D6}" destId="{13E66755-330A-354A-B763-05956972B5C1}" srcOrd="1" destOrd="0" presId="urn:microsoft.com/office/officeart/2005/8/layout/vList2"/>
    <dgm:cxn modelId="{33FF3A79-E79E-A445-BCA4-9062F07601B1}" type="presParOf" srcId="{CF5B9BFE-1334-AA42-99F0-A1ABE7A259D6}" destId="{67071B65-0CB8-CE43-BACE-D4AEC69A7EE5}" srcOrd="2" destOrd="0" presId="urn:microsoft.com/office/officeart/2005/8/layout/vList2"/>
    <dgm:cxn modelId="{63A0C09C-329D-684B-9C15-0D475FC8245B}" type="presParOf" srcId="{CF5B9BFE-1334-AA42-99F0-A1ABE7A259D6}" destId="{52C922FB-3716-B041-AEF0-7FB77A3B0D3C}" srcOrd="3" destOrd="0" presId="urn:microsoft.com/office/officeart/2005/8/layout/vList2"/>
    <dgm:cxn modelId="{70F42A66-9E6E-5248-A5B0-4E98E03076E8}" type="presParOf" srcId="{CF5B9BFE-1334-AA42-99F0-A1ABE7A259D6}" destId="{6D9CC60B-70AD-E446-802E-9B2E99BC6D75}" srcOrd="4" destOrd="0" presId="urn:microsoft.com/office/officeart/2005/8/layout/vList2"/>
    <dgm:cxn modelId="{BF4A672F-AFEA-134E-BFB0-0B490A76E2E4}" type="presParOf" srcId="{CF5B9BFE-1334-AA42-99F0-A1ABE7A259D6}" destId="{804D3B68-5C03-6149-B698-86B4B0139575}" srcOrd="5" destOrd="0" presId="urn:microsoft.com/office/officeart/2005/8/layout/vList2"/>
    <dgm:cxn modelId="{E1F938A5-D143-BC41-91EE-758E2BABE427}" type="presParOf" srcId="{CF5B9BFE-1334-AA42-99F0-A1ABE7A259D6}" destId="{211BB175-87E6-1046-83BB-C15A16A348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E3C035-294A-4708-AD5A-01848FC1D4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F3097A-A03B-4C56-B176-F40FF2B3C8A8}">
      <dgm:prSet/>
      <dgm:spPr>
        <a:solidFill>
          <a:srgbClr val="00BEC0"/>
        </a:solidFill>
      </dgm:spPr>
      <dgm:t>
        <a:bodyPr/>
        <a:lstStyle/>
        <a:p>
          <a:pPr algn="l" rtl="0">
            <a:lnSpc>
              <a:spcPct val="90000"/>
            </a:lnSpc>
          </a:pPr>
          <a:r>
            <a:rPr lang="en-US" sz="2100" b="1" dirty="0">
              <a:solidFill>
                <a:srgbClr val="FFFFFF"/>
              </a:solidFill>
              <a:ea typeface="+mn-ea"/>
              <a:cs typeface="+mn-cs"/>
            </a:rPr>
            <a:t>Interactive Spy </a:t>
          </a:r>
          <a:r>
            <a:rPr lang="en-US" sz="2100" b="1" dirty="0">
              <a:solidFill>
                <a:srgbClr val="FFFFFF"/>
              </a:solidFill>
              <a:latin typeface="Century Gothic" panose="020B0502020202020204"/>
              <a:ea typeface="+mn-ea"/>
              <a:cs typeface="+mn-cs"/>
            </a:rPr>
            <a:t>Map</a:t>
          </a:r>
          <a:r>
            <a:rPr lang="en-US" sz="2100" b="1" dirty="0">
              <a:solidFill>
                <a:srgbClr val="FFFFFF"/>
              </a:solidFill>
              <a:latin typeface="Century Gothic"/>
              <a:ea typeface="Calibri"/>
              <a:cs typeface="Calibri"/>
            </a:rPr>
            <a:t> </a:t>
          </a:r>
          <a:r>
            <a:rPr lang="en-US" sz="2100" dirty="0">
              <a:solidFill>
                <a:srgbClr val="FFFFFF"/>
              </a:solidFill>
              <a:latin typeface="Century Gothic" panose="020B0502020202020204"/>
              <a:ea typeface="+mn-ea"/>
              <a:cs typeface="+mn-cs"/>
            </a:rPr>
            <a:t>– Location based feature where spies pin activity zones.</a:t>
          </a:r>
          <a:endParaRPr lang="en-US" sz="2100" dirty="0">
            <a:solidFill>
              <a:srgbClr val="FFFFFF"/>
            </a:solidFill>
            <a:ea typeface="+mn-ea"/>
            <a:cs typeface="+mn-cs"/>
          </a:endParaRPr>
        </a:p>
      </dgm:t>
    </dgm:pt>
    <dgm:pt modelId="{258263B1-5598-48BF-80F0-D9ED48F75D18}" type="parTrans" cxnId="{E498F4A5-2BBD-46FE-81E2-C24A4FA259AE}">
      <dgm:prSet/>
      <dgm:spPr/>
      <dgm:t>
        <a:bodyPr/>
        <a:lstStyle/>
        <a:p>
          <a:endParaRPr lang="en-US"/>
        </a:p>
      </dgm:t>
    </dgm:pt>
    <dgm:pt modelId="{B5DEE0B2-78E9-4E56-A85A-346258F358CB}" type="sibTrans" cxnId="{E498F4A5-2BBD-46FE-81E2-C24A4FA259AE}">
      <dgm:prSet/>
      <dgm:spPr/>
      <dgm:t>
        <a:bodyPr/>
        <a:lstStyle/>
        <a:p>
          <a:endParaRPr lang="en-US"/>
        </a:p>
      </dgm:t>
    </dgm:pt>
    <dgm:pt modelId="{6FBA945C-DE5A-4526-85A2-D307F00DB0A1}">
      <dgm:prSet/>
      <dgm:spPr>
        <a:solidFill>
          <a:srgbClr val="00BEC0"/>
        </a:solidFill>
      </dgm:spPr>
      <dgm:t>
        <a:bodyPr/>
        <a:lstStyle/>
        <a:p>
          <a:pPr algn="l">
            <a:lnSpc>
              <a:spcPct val="90000"/>
            </a:lnSpc>
          </a:pPr>
          <a:r>
            <a:rPr lang="en-US" sz="2100" b="1">
              <a:solidFill>
                <a:srgbClr val="FFFFFF"/>
              </a:solidFill>
              <a:ea typeface="+mn-ea"/>
              <a:cs typeface="+mn-cs"/>
            </a:rPr>
            <a:t>Spy Gadget Marketplace </a:t>
          </a:r>
          <a:r>
            <a:rPr lang="en-US" sz="2100">
              <a:solidFill>
                <a:srgbClr val="FFFFFF"/>
              </a:solidFill>
              <a:ea typeface="+mn-ea"/>
              <a:cs typeface="+mn-cs"/>
            </a:rPr>
            <a:t>– A buy/sell platform for spy gear</a:t>
          </a:r>
          <a:r>
            <a:rPr lang="en-US" sz="2100">
              <a:solidFill>
                <a:srgbClr val="FFFFFF"/>
              </a:solidFill>
              <a:latin typeface="Century Gothic" panose="020B0502020202020204"/>
              <a:ea typeface="+mn-ea"/>
              <a:cs typeface="+mn-cs"/>
            </a:rPr>
            <a:t>.</a:t>
          </a:r>
          <a:endParaRPr lang="en-US" sz="2100">
            <a:solidFill>
              <a:srgbClr val="FFFFFF"/>
            </a:solidFill>
            <a:ea typeface="+mn-ea"/>
            <a:cs typeface="+mn-cs"/>
          </a:endParaRPr>
        </a:p>
      </dgm:t>
    </dgm:pt>
    <dgm:pt modelId="{F0A45068-DE9D-45A4-95F0-3B50EA9B5AB5}" type="parTrans" cxnId="{3950C7F8-52DD-4966-A83E-CEA689864917}">
      <dgm:prSet/>
      <dgm:spPr/>
      <dgm:t>
        <a:bodyPr/>
        <a:lstStyle/>
        <a:p>
          <a:endParaRPr lang="en-US"/>
        </a:p>
      </dgm:t>
    </dgm:pt>
    <dgm:pt modelId="{FCB91044-9E45-49CF-9997-2962BCD09B71}" type="sibTrans" cxnId="{3950C7F8-52DD-4966-A83E-CEA689864917}">
      <dgm:prSet/>
      <dgm:spPr/>
      <dgm:t>
        <a:bodyPr/>
        <a:lstStyle/>
        <a:p>
          <a:endParaRPr lang="en-US"/>
        </a:p>
      </dgm:t>
    </dgm:pt>
    <dgm:pt modelId="{CF5B9BFE-1334-AA42-99F0-A1ABE7A259D6}" type="pres">
      <dgm:prSet presAssocID="{ACE3C035-294A-4708-AD5A-01848FC1D442}" presName="linear" presStyleCnt="0">
        <dgm:presLayoutVars>
          <dgm:animLvl val="lvl"/>
          <dgm:resizeHandles val="exact"/>
        </dgm:presLayoutVars>
      </dgm:prSet>
      <dgm:spPr/>
    </dgm:pt>
    <dgm:pt modelId="{4626B676-1182-7240-B60D-7D5D6978413C}" type="pres">
      <dgm:prSet presAssocID="{E1F3097A-A03B-4C56-B176-F40FF2B3C8A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E66755-330A-354A-B763-05956972B5C1}" type="pres">
      <dgm:prSet presAssocID="{B5DEE0B2-78E9-4E56-A85A-346258F358CB}" presName="spacer" presStyleCnt="0"/>
      <dgm:spPr/>
    </dgm:pt>
    <dgm:pt modelId="{67071B65-0CB8-CE43-BACE-D4AEC69A7EE5}" type="pres">
      <dgm:prSet presAssocID="{6FBA945C-DE5A-4526-85A2-D307F00DB0A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04B209D-61FF-4DB2-B335-C43A9662707A}" type="presOf" srcId="{6FBA945C-DE5A-4526-85A2-D307F00DB0A1}" destId="{67071B65-0CB8-CE43-BACE-D4AEC69A7EE5}" srcOrd="0" destOrd="0" presId="urn:microsoft.com/office/officeart/2005/8/layout/vList2"/>
    <dgm:cxn modelId="{E498F4A5-2BBD-46FE-81E2-C24A4FA259AE}" srcId="{ACE3C035-294A-4708-AD5A-01848FC1D442}" destId="{E1F3097A-A03B-4C56-B176-F40FF2B3C8A8}" srcOrd="0" destOrd="0" parTransId="{258263B1-5598-48BF-80F0-D9ED48F75D18}" sibTransId="{B5DEE0B2-78E9-4E56-A85A-346258F358CB}"/>
    <dgm:cxn modelId="{5441E8BD-EABF-4581-B73D-031364776080}" type="presOf" srcId="{ACE3C035-294A-4708-AD5A-01848FC1D442}" destId="{CF5B9BFE-1334-AA42-99F0-A1ABE7A259D6}" srcOrd="0" destOrd="0" presId="urn:microsoft.com/office/officeart/2005/8/layout/vList2"/>
    <dgm:cxn modelId="{03B85ACB-E7D5-457F-B4AA-A65005B3662D}" type="presOf" srcId="{E1F3097A-A03B-4C56-B176-F40FF2B3C8A8}" destId="{4626B676-1182-7240-B60D-7D5D6978413C}" srcOrd="0" destOrd="0" presId="urn:microsoft.com/office/officeart/2005/8/layout/vList2"/>
    <dgm:cxn modelId="{3950C7F8-52DD-4966-A83E-CEA689864917}" srcId="{ACE3C035-294A-4708-AD5A-01848FC1D442}" destId="{6FBA945C-DE5A-4526-85A2-D307F00DB0A1}" srcOrd="1" destOrd="0" parTransId="{F0A45068-DE9D-45A4-95F0-3B50EA9B5AB5}" sibTransId="{FCB91044-9E45-49CF-9997-2962BCD09B71}"/>
    <dgm:cxn modelId="{FFCF80B1-1D00-44F0-8376-4A153E8ACC5D}" type="presParOf" srcId="{CF5B9BFE-1334-AA42-99F0-A1ABE7A259D6}" destId="{4626B676-1182-7240-B60D-7D5D6978413C}" srcOrd="0" destOrd="0" presId="urn:microsoft.com/office/officeart/2005/8/layout/vList2"/>
    <dgm:cxn modelId="{FE812C4B-1B84-453D-965F-DC66A8EC449D}" type="presParOf" srcId="{CF5B9BFE-1334-AA42-99F0-A1ABE7A259D6}" destId="{13E66755-330A-354A-B763-05956972B5C1}" srcOrd="1" destOrd="0" presId="urn:microsoft.com/office/officeart/2005/8/layout/vList2"/>
    <dgm:cxn modelId="{5D749560-51A8-47FB-B84F-8401C2542406}" type="presParOf" srcId="{CF5B9BFE-1334-AA42-99F0-A1ABE7A259D6}" destId="{67071B65-0CB8-CE43-BACE-D4AEC69A7EE5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05C7-5152-D545-9F23-D30152248015}">
      <dsp:nvSpPr>
        <dsp:cNvPr id="0" name=""/>
        <dsp:cNvSpPr/>
      </dsp:nvSpPr>
      <dsp:spPr>
        <a:xfrm>
          <a:off x="0" y="18643"/>
          <a:ext cx="1704441" cy="681776"/>
        </a:xfrm>
        <a:prstGeom prst="rect">
          <a:avLst/>
        </a:prstGeom>
        <a:solidFill>
          <a:srgbClr val="00BEC0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entury Gothic"/>
            </a:rPr>
            <a:t>Dayne</a:t>
          </a:r>
        </a:p>
      </dsp:txBody>
      <dsp:txXfrm>
        <a:off x="0" y="18643"/>
        <a:ext cx="1704441" cy="681776"/>
      </dsp:txXfrm>
    </dsp:sp>
    <dsp:sp modelId="{CB026C6B-F7B0-3E44-8A64-43A866C05961}">
      <dsp:nvSpPr>
        <dsp:cNvPr id="0" name=""/>
        <dsp:cNvSpPr/>
      </dsp:nvSpPr>
      <dsp:spPr>
        <a:xfrm>
          <a:off x="0" y="700420"/>
          <a:ext cx="1704441" cy="1054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Century Gothic"/>
            </a:rPr>
            <a:t>Getaway Driver</a:t>
          </a:r>
        </a:p>
      </dsp:txBody>
      <dsp:txXfrm>
        <a:off x="0" y="700420"/>
        <a:ext cx="1704441" cy="1054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05C7-5152-D545-9F23-D30152248015}">
      <dsp:nvSpPr>
        <dsp:cNvPr id="0" name=""/>
        <dsp:cNvSpPr/>
      </dsp:nvSpPr>
      <dsp:spPr>
        <a:xfrm>
          <a:off x="0" y="18643"/>
          <a:ext cx="1704441" cy="681776"/>
        </a:xfrm>
        <a:prstGeom prst="rect">
          <a:avLst/>
        </a:prstGeom>
        <a:solidFill>
          <a:srgbClr val="00BEC0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/>
            </a:rPr>
            <a:t>Elliot</a:t>
          </a:r>
        </a:p>
      </dsp:txBody>
      <dsp:txXfrm>
        <a:off x="0" y="18643"/>
        <a:ext cx="1704441" cy="681776"/>
      </dsp:txXfrm>
    </dsp:sp>
    <dsp:sp modelId="{CB026C6B-F7B0-3E44-8A64-43A866C05961}">
      <dsp:nvSpPr>
        <dsp:cNvPr id="0" name=""/>
        <dsp:cNvSpPr/>
      </dsp:nvSpPr>
      <dsp:spPr>
        <a:xfrm>
          <a:off x="0" y="700420"/>
          <a:ext cx="1704441" cy="1054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>
              <a:latin typeface="Century Gothic"/>
            </a:rPr>
            <a:t>Gadget Specialist</a:t>
          </a:r>
        </a:p>
      </dsp:txBody>
      <dsp:txXfrm>
        <a:off x="0" y="700420"/>
        <a:ext cx="1704441" cy="1054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05C7-5152-D545-9F23-D30152248015}">
      <dsp:nvSpPr>
        <dsp:cNvPr id="0" name=""/>
        <dsp:cNvSpPr/>
      </dsp:nvSpPr>
      <dsp:spPr>
        <a:xfrm>
          <a:off x="0" y="18643"/>
          <a:ext cx="1704441" cy="681776"/>
        </a:xfrm>
        <a:prstGeom prst="rect">
          <a:avLst/>
        </a:prstGeom>
        <a:solidFill>
          <a:srgbClr val="00BEC0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/>
            </a:rPr>
            <a:t>Emma</a:t>
          </a:r>
        </a:p>
      </dsp:txBody>
      <dsp:txXfrm>
        <a:off x="0" y="18643"/>
        <a:ext cx="1704441" cy="681776"/>
      </dsp:txXfrm>
    </dsp:sp>
    <dsp:sp modelId="{CB026C6B-F7B0-3E44-8A64-43A866C05961}">
      <dsp:nvSpPr>
        <dsp:cNvPr id="0" name=""/>
        <dsp:cNvSpPr/>
      </dsp:nvSpPr>
      <dsp:spPr>
        <a:xfrm>
          <a:off x="0" y="700420"/>
          <a:ext cx="1704441" cy="1054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>
              <a:latin typeface="Century Gothic"/>
            </a:rPr>
            <a:t>Night-Owl Operative</a:t>
          </a:r>
        </a:p>
      </dsp:txBody>
      <dsp:txXfrm>
        <a:off x="0" y="700420"/>
        <a:ext cx="1704441" cy="1054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05C7-5152-D545-9F23-D30152248015}">
      <dsp:nvSpPr>
        <dsp:cNvPr id="0" name=""/>
        <dsp:cNvSpPr/>
      </dsp:nvSpPr>
      <dsp:spPr>
        <a:xfrm>
          <a:off x="0" y="50291"/>
          <a:ext cx="1704441" cy="662400"/>
        </a:xfrm>
        <a:prstGeom prst="rect">
          <a:avLst/>
        </a:prstGeom>
        <a:solidFill>
          <a:srgbClr val="00BEC0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entury Gothic"/>
            </a:rPr>
            <a:t>Cameron</a:t>
          </a:r>
        </a:p>
      </dsp:txBody>
      <dsp:txXfrm>
        <a:off x="0" y="50291"/>
        <a:ext cx="1704441" cy="662400"/>
      </dsp:txXfrm>
    </dsp:sp>
    <dsp:sp modelId="{CB026C6B-F7B0-3E44-8A64-43A866C05961}">
      <dsp:nvSpPr>
        <dsp:cNvPr id="0" name=""/>
        <dsp:cNvSpPr/>
      </dsp:nvSpPr>
      <dsp:spPr>
        <a:xfrm>
          <a:off x="0" y="712692"/>
          <a:ext cx="1704441" cy="1010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 rtl="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>
              <a:latin typeface="Century Gothic"/>
            </a:rPr>
            <a:t>Sleep-deprived Spy</a:t>
          </a:r>
        </a:p>
      </dsp:txBody>
      <dsp:txXfrm>
        <a:off x="0" y="712692"/>
        <a:ext cx="1704441" cy="1010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05C7-5152-D545-9F23-D30152248015}">
      <dsp:nvSpPr>
        <dsp:cNvPr id="0" name=""/>
        <dsp:cNvSpPr/>
      </dsp:nvSpPr>
      <dsp:spPr>
        <a:xfrm>
          <a:off x="0" y="18643"/>
          <a:ext cx="1704441" cy="681776"/>
        </a:xfrm>
        <a:prstGeom prst="rect">
          <a:avLst/>
        </a:prstGeom>
        <a:solidFill>
          <a:srgbClr val="00BEC0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entury Gothic"/>
            </a:rPr>
            <a:t>Suzanne</a:t>
          </a:r>
        </a:p>
      </dsp:txBody>
      <dsp:txXfrm>
        <a:off x="0" y="18643"/>
        <a:ext cx="1704441" cy="681776"/>
      </dsp:txXfrm>
    </dsp:sp>
    <dsp:sp modelId="{CB026C6B-F7B0-3E44-8A64-43A866C05961}">
      <dsp:nvSpPr>
        <dsp:cNvPr id="0" name=""/>
        <dsp:cNvSpPr/>
      </dsp:nvSpPr>
      <dsp:spPr>
        <a:xfrm>
          <a:off x="0" y="700420"/>
          <a:ext cx="1704441" cy="10540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ctr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>
              <a:latin typeface="Century Gothic"/>
            </a:rPr>
            <a:t>Hacker</a:t>
          </a:r>
        </a:p>
      </dsp:txBody>
      <dsp:txXfrm>
        <a:off x="0" y="700420"/>
        <a:ext cx="1704441" cy="1054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6B676-1182-7240-B60D-7D5D6978413C}">
      <dsp:nvSpPr>
        <dsp:cNvPr id="0" name=""/>
        <dsp:cNvSpPr/>
      </dsp:nvSpPr>
      <dsp:spPr>
        <a:xfrm>
          <a:off x="0" y="28096"/>
          <a:ext cx="5181600" cy="875160"/>
        </a:xfrm>
        <a:prstGeom prst="roundRect">
          <a:avLst/>
        </a:prstGeom>
        <a:solidFill>
          <a:srgbClr val="00BE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FFFFFF"/>
              </a:solidFill>
              <a:latin typeface="Aptos"/>
              <a:ea typeface="+mn-ea"/>
              <a:cs typeface="+mn-cs"/>
            </a:rPr>
            <a:t>Contract Listings </a:t>
          </a:r>
          <a:r>
            <a:rPr lang="en-US" sz="2200" kern="1200" dirty="0">
              <a:solidFill>
                <a:srgbClr val="FFFFFF"/>
              </a:solidFill>
              <a:latin typeface="Aptos"/>
              <a:ea typeface="+mn-ea"/>
              <a:cs typeface="+mn-cs"/>
            </a:rPr>
            <a:t>– Users can post and accept spy-related job contracts.</a:t>
          </a:r>
        </a:p>
      </dsp:txBody>
      <dsp:txXfrm>
        <a:off x="42722" y="70818"/>
        <a:ext cx="5096156" cy="789716"/>
      </dsp:txXfrm>
    </dsp:sp>
    <dsp:sp modelId="{67071B65-0CB8-CE43-BACE-D4AEC69A7EE5}">
      <dsp:nvSpPr>
        <dsp:cNvPr id="0" name=""/>
        <dsp:cNvSpPr/>
      </dsp:nvSpPr>
      <dsp:spPr>
        <a:xfrm>
          <a:off x="0" y="966616"/>
          <a:ext cx="5181600" cy="875160"/>
        </a:xfrm>
        <a:prstGeom prst="roundRect">
          <a:avLst/>
        </a:prstGeom>
        <a:solidFill>
          <a:srgbClr val="00BE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Direct Messaging</a:t>
          </a:r>
          <a:r>
            <a:rPr lang="en-US" sz="2200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 – Secure one-to-one communication between users.</a:t>
          </a:r>
        </a:p>
      </dsp:txBody>
      <dsp:txXfrm>
        <a:off x="42722" y="1009338"/>
        <a:ext cx="5096156" cy="789716"/>
      </dsp:txXfrm>
    </dsp:sp>
    <dsp:sp modelId="{6D9CC60B-70AD-E446-802E-9B2E99BC6D75}">
      <dsp:nvSpPr>
        <dsp:cNvPr id="0" name=""/>
        <dsp:cNvSpPr/>
      </dsp:nvSpPr>
      <dsp:spPr>
        <a:xfrm>
          <a:off x="0" y="1905137"/>
          <a:ext cx="5181600" cy="875160"/>
        </a:xfrm>
        <a:prstGeom prst="roundRect">
          <a:avLst/>
        </a:prstGeom>
        <a:solidFill>
          <a:srgbClr val="00BE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Contact via Listings</a:t>
          </a:r>
          <a:r>
            <a:rPr lang="en-US" sz="2200" kern="1200">
              <a:solidFill>
                <a:srgbClr val="FFFFFF"/>
              </a:solidFill>
              <a:latin typeface="Aptos" panose="02110004020202020204"/>
              <a:ea typeface="+mn-ea"/>
              <a:cs typeface="+mn-cs"/>
            </a:rPr>
            <a:t> – Option to reach out directly to the poster of a contract.</a:t>
          </a:r>
        </a:p>
      </dsp:txBody>
      <dsp:txXfrm>
        <a:off x="42722" y="1947859"/>
        <a:ext cx="5096156" cy="789716"/>
      </dsp:txXfrm>
    </dsp:sp>
    <dsp:sp modelId="{211BB175-87E6-1046-83BB-C15A16A3480F}">
      <dsp:nvSpPr>
        <dsp:cNvPr id="0" name=""/>
        <dsp:cNvSpPr/>
      </dsp:nvSpPr>
      <dsp:spPr>
        <a:xfrm>
          <a:off x="0" y="2843657"/>
          <a:ext cx="5181600" cy="875160"/>
        </a:xfrm>
        <a:prstGeom prst="roundRect">
          <a:avLst/>
        </a:prstGeom>
        <a:solidFill>
          <a:srgbClr val="00BE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Aptos" panose="02110004020202020204"/>
              <a:ea typeface="+mn-ea"/>
              <a:cs typeface="+mn-cs"/>
            </a:rPr>
            <a:t>Search and Connect</a:t>
          </a:r>
          <a:r>
            <a:rPr lang="en-US" sz="2200" kern="1200">
              <a:latin typeface="Aptos" panose="02110004020202020204"/>
              <a:ea typeface="+mn-ea"/>
              <a:cs typeface="+mn-cs"/>
            </a:rPr>
            <a:t> – Ability to search spies and initiate conversations.</a:t>
          </a:r>
        </a:p>
      </dsp:txBody>
      <dsp:txXfrm>
        <a:off x="42722" y="2886379"/>
        <a:ext cx="5096156" cy="7897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6B676-1182-7240-B60D-7D5D6978413C}">
      <dsp:nvSpPr>
        <dsp:cNvPr id="0" name=""/>
        <dsp:cNvSpPr/>
      </dsp:nvSpPr>
      <dsp:spPr>
        <a:xfrm>
          <a:off x="0" y="224144"/>
          <a:ext cx="5180012" cy="835379"/>
        </a:xfrm>
        <a:prstGeom prst="roundRect">
          <a:avLst/>
        </a:prstGeom>
        <a:solidFill>
          <a:srgbClr val="00BE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FFFF"/>
              </a:solidFill>
              <a:ea typeface="+mn-ea"/>
              <a:cs typeface="+mn-cs"/>
            </a:rPr>
            <a:t>Interactive Spy </a:t>
          </a:r>
          <a:r>
            <a:rPr lang="en-US" sz="2100" b="1" kern="1200" dirty="0">
              <a:solidFill>
                <a:srgbClr val="FFFFFF"/>
              </a:solidFill>
              <a:latin typeface="Century Gothic" panose="020B0502020202020204"/>
              <a:ea typeface="+mn-ea"/>
              <a:cs typeface="+mn-cs"/>
            </a:rPr>
            <a:t>Map</a:t>
          </a:r>
          <a:r>
            <a:rPr lang="en-US" sz="2100" b="1" kern="1200" dirty="0">
              <a:solidFill>
                <a:srgbClr val="FFFFFF"/>
              </a:solidFill>
              <a:latin typeface="Century Gothic"/>
              <a:ea typeface="Calibri"/>
              <a:cs typeface="Calibri"/>
            </a:rPr>
            <a:t> </a:t>
          </a:r>
          <a:r>
            <a:rPr lang="en-US" sz="2100" kern="1200" dirty="0">
              <a:solidFill>
                <a:srgbClr val="FFFFFF"/>
              </a:solidFill>
              <a:latin typeface="Century Gothic" panose="020B0502020202020204"/>
              <a:ea typeface="+mn-ea"/>
              <a:cs typeface="+mn-cs"/>
            </a:rPr>
            <a:t>– Location based feature where spies pin activity zones.</a:t>
          </a:r>
          <a:endParaRPr lang="en-US" sz="2100" kern="1200" dirty="0">
            <a:solidFill>
              <a:srgbClr val="FFFFFF"/>
            </a:solidFill>
            <a:ea typeface="+mn-ea"/>
            <a:cs typeface="+mn-cs"/>
          </a:endParaRPr>
        </a:p>
      </dsp:txBody>
      <dsp:txXfrm>
        <a:off x="40780" y="264924"/>
        <a:ext cx="5098452" cy="753819"/>
      </dsp:txXfrm>
    </dsp:sp>
    <dsp:sp modelId="{67071B65-0CB8-CE43-BACE-D4AEC69A7EE5}">
      <dsp:nvSpPr>
        <dsp:cNvPr id="0" name=""/>
        <dsp:cNvSpPr/>
      </dsp:nvSpPr>
      <dsp:spPr>
        <a:xfrm>
          <a:off x="0" y="1120004"/>
          <a:ext cx="5180012" cy="835379"/>
        </a:xfrm>
        <a:prstGeom prst="roundRect">
          <a:avLst/>
        </a:prstGeom>
        <a:solidFill>
          <a:srgbClr val="00BE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FFFFFF"/>
              </a:solidFill>
              <a:ea typeface="+mn-ea"/>
              <a:cs typeface="+mn-cs"/>
            </a:rPr>
            <a:t>Spy Gadget Marketplace </a:t>
          </a:r>
          <a:r>
            <a:rPr lang="en-US" sz="2100" kern="1200">
              <a:solidFill>
                <a:srgbClr val="FFFFFF"/>
              </a:solidFill>
              <a:ea typeface="+mn-ea"/>
              <a:cs typeface="+mn-cs"/>
            </a:rPr>
            <a:t>– A buy/sell platform for spy gear</a:t>
          </a:r>
          <a:r>
            <a:rPr lang="en-US" sz="2100" kern="1200">
              <a:solidFill>
                <a:srgbClr val="FFFFFF"/>
              </a:solidFill>
              <a:latin typeface="Century Gothic" panose="020B0502020202020204"/>
              <a:ea typeface="+mn-ea"/>
              <a:cs typeface="+mn-cs"/>
            </a:rPr>
            <a:t>.</a:t>
          </a:r>
          <a:endParaRPr lang="en-US" sz="2100" kern="1200">
            <a:solidFill>
              <a:srgbClr val="FFFFFF"/>
            </a:solidFill>
            <a:ea typeface="+mn-ea"/>
            <a:cs typeface="+mn-cs"/>
          </a:endParaRPr>
        </a:p>
      </dsp:txBody>
      <dsp:txXfrm>
        <a:off x="40780" y="1160784"/>
        <a:ext cx="5098452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8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48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4569CAB-7320-4C1B-AFFA-BF0DF40E4A11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Click to edit the outline text format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Second Outline Level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Third Outline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Fourth Outline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Fifth Outline Level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Sixth Outline Level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Seventh Outline </a:t>
            </a:r>
            <a:r>
              <a:rPr b="0" lang="en-US" sz="20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Level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Second level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Third level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Fourth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4" marL="20001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Fifth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28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29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30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06A92B2-EFC3-4E20-BA5F-A1B5B2988DC6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751040" y="3308760"/>
            <a:ext cx="868644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457200">
              <a:lnSpc>
                <a:spcPct val="100000"/>
              </a:lnSpc>
              <a:buNone/>
            </a:pPr>
            <a:r>
              <a:rPr b="0" lang="en-US" sz="40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40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751040" y="4777560"/>
            <a:ext cx="868644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r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31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ftr" idx="32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sldNum" idx="33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0A109D1-BA84-4E0E-B838-2E55F2C74850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76560" cy="31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Second level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Third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Fourth level</a:t>
            </a:r>
            <a:endParaRPr b="0" lang="en-US" sz="12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4" marL="20001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Fifth level</a:t>
            </a:r>
            <a:endParaRPr b="0" lang="en-US" sz="12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70760" y="2666880"/>
            <a:ext cx="4876560" cy="31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Second level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Third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Fourth level</a:t>
            </a:r>
            <a:endParaRPr b="0" lang="en-US" sz="12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4" marL="20001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Fifth level</a:t>
            </a:r>
            <a:endParaRPr b="0" lang="en-US" sz="12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4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35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6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D320B74-F4E1-4678-B235-54E142835827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429200" y="2658600"/>
            <a:ext cx="458856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141560" y="3243240"/>
            <a:ext cx="4876560" cy="25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Second level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Third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Fourth level</a:t>
            </a:r>
            <a:endParaRPr b="0" lang="en-US" sz="12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4" marL="20001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Fifth level</a:t>
            </a:r>
            <a:endParaRPr b="0" lang="en-US" sz="12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443280" y="2666880"/>
            <a:ext cx="4604040" cy="57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170760" y="3243240"/>
            <a:ext cx="4876560" cy="25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Second level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Third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Fourth level</a:t>
            </a:r>
            <a:endParaRPr b="0" lang="en-US" sz="12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4" marL="2000160" indent="-171360" defTabSz="4572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Fifth level</a:t>
            </a:r>
            <a:endParaRPr b="0" lang="en-US" sz="12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dt" idx="37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ftr" idx="38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8"/>
          <p:cNvSpPr>
            <a:spLocks noGrp="1"/>
          </p:cNvSpPr>
          <p:nvPr>
            <p:ph type="sldNum" idx="39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5E7B717-216C-4276-AAB7-D95F874FF717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dt" idx="40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ftr" idx="41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sldNum" idx="42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CBD4EF2-75A4-4749-8C3A-630172B2E330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dt" idx="43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ftr" idx="44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sldNum" idx="45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1E75B5D-008C-4276-AC20-BD9480D3574B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141560" y="1600200"/>
            <a:ext cx="354888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103720" y="609480"/>
            <a:ext cx="594324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Second level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Third level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Fourth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4" marL="20001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Fifth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141560" y="2971800"/>
            <a:ext cx="354888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 idx="46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ftr" idx="47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sldNum" idx="48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FF61048-D189-4F81-8825-0CC63ED020B3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41560" y="1600200"/>
            <a:ext cx="533376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8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28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433640" y="-18360"/>
            <a:ext cx="3276360" cy="6903360"/>
          </a:xfrm>
          <a:prstGeom prst="rect">
            <a:avLst/>
          </a:prstGeom>
          <a:noFill/>
          <a:ln w="38160">
            <a:solidFill>
              <a:schemeClr val="lt2"/>
            </a:solidFill>
            <a:round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Click icon to add picture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1141560" y="2971800"/>
            <a:ext cx="533376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 idx="49"/>
          </p:nvPr>
        </p:nvSpPr>
        <p:spPr>
          <a:xfrm>
            <a:off x="6399360" y="5883120"/>
            <a:ext cx="914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 idx="50"/>
          </p:nvPr>
        </p:nvSpPr>
        <p:spPr>
          <a:xfrm>
            <a:off x="1141560" y="5883120"/>
            <a:ext cx="51051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 idx="51"/>
          </p:nvPr>
        </p:nvSpPr>
        <p:spPr>
          <a:xfrm>
            <a:off x="10742760" y="5883120"/>
            <a:ext cx="3222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131410D-3EB0-4767-B88D-5129EE6F7E10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ftr" idx="5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sldNum" idx="5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C00F963-0E51-4223-890F-6B9473A6C6D3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ftr" idx="5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sldNum" idx="5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1872FA3-4BFB-49E4-AE80-98395E204D82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4732920"/>
            <a:ext cx="990576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24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</a:t>
            </a:r>
            <a:r>
              <a:rPr b="0" lang="en-US" sz="24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to edit </a:t>
            </a:r>
            <a:r>
              <a:rPr b="0" lang="en-US" sz="24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Master </a:t>
            </a:r>
            <a:r>
              <a:rPr b="0" lang="en-US" sz="24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title </a:t>
            </a:r>
            <a:r>
              <a:rPr b="0" lang="en-US" sz="24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style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979640" y="932040"/>
            <a:ext cx="8225640" cy="3164760"/>
          </a:xfrm>
          <a:prstGeom prst="rect">
            <a:avLst/>
          </a:prstGeom>
          <a:noFill/>
          <a:ln w="38160">
            <a:solidFill>
              <a:schemeClr val="lt2"/>
            </a:solidFill>
            <a:round/>
          </a:ln>
        </p:spPr>
        <p:txBody>
          <a:bodyPr lIns="90000" rIns="90000" tIns="45000" bIns="45000" anchor="t">
            <a:norm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Click icon to add picture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1141560" y="5299560"/>
            <a:ext cx="9905760" cy="49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F6389F6-F0DE-4202-A3D4-D64BA9C80D49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dt" idx="5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ftr" idx="5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sldNum" idx="6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322CE09-7514-4782-8739-74ED3BB60FF2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6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ftr" idx="6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sldNum" idx="6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C55BD44-F536-4928-A820-B05D2623A29C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 idx="6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ftr" idx="6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sldNum" idx="6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3492F66-C8F3-4B1A-B822-2349735578FC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6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6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6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EF43158-7A71-4DA1-96EE-0FD372887E1F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dt" idx="7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ftr" idx="7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" name="PlaceHolder 8"/>
          <p:cNvSpPr>
            <a:spLocks noGrp="1"/>
          </p:cNvSpPr>
          <p:nvPr>
            <p:ph type="sldNum" idx="7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91F3107-815D-4896-8C39-B418CE73DEB4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dt" idx="7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ftr" idx="7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sldNum" idx="7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C6EDCE1-F4B4-4517-A47F-D4DA1AB2A845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dt" idx="7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ftr" idx="7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7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010C2DF-1107-4295-B1E3-AF84E6E18C36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dt" idx="7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ftr" idx="8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6" name="PlaceHolder 6"/>
          <p:cNvSpPr>
            <a:spLocks noGrp="1"/>
          </p:cNvSpPr>
          <p:nvPr>
            <p:ph type="sldNum" idx="8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572503E-2754-4CBD-A283-F1EDB56F946E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8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ftr" idx="8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sldNum" idx="8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2AA6390-6A5D-4D60-88AF-AADC45277189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31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141560" y="4343400"/>
            <a:ext cx="990576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4E30C14-3BD1-4823-8D1A-DBF43C828D6A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3"/>
          <p:cNvSpPr/>
          <p:nvPr/>
        </p:nvSpPr>
        <p:spPr>
          <a:xfrm>
            <a:off x="836640" y="7869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 cap="all">
                <a:solidFill>
                  <a:schemeClr val="accent1"/>
                </a:solidFill>
                <a:effectLst/>
                <a:uFillTx/>
                <a:latin typeface="Century Gothic"/>
              </a:rPr>
              <a:t>“</a:t>
            </a:r>
            <a:endParaRPr b="0" lang="en-US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" name="TextBox 14"/>
          <p:cNvSpPr/>
          <p:nvPr/>
        </p:nvSpPr>
        <p:spPr>
          <a:xfrm>
            <a:off x="10437840" y="27432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trike="noStrike" u="none" cap="all">
                <a:solidFill>
                  <a:schemeClr val="accent1"/>
                </a:solidFill>
                <a:effectLst/>
                <a:uFillTx/>
                <a:latin typeface="Century Gothic"/>
              </a:rPr>
              <a:t>”</a:t>
            </a:r>
            <a:endParaRPr b="0" lang="en-US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29592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chemeClr val="lt1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674720" y="3352680"/>
            <a:ext cx="8838720" cy="3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141560" y="4343400"/>
            <a:ext cx="990576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dt" idx="10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ftr" idx="11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6"/>
          <p:cNvSpPr>
            <a:spLocks noGrp="1"/>
          </p:cNvSpPr>
          <p:nvPr>
            <p:ph type="sldNum" idx="12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28A22CF-A36D-4642-B43C-3A1A07DB15F9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41560" y="3308760"/>
            <a:ext cx="9905760" cy="14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41560" y="4777560"/>
            <a:ext cx="9905760" cy="860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7B6FA1D-D301-4541-A8C5-F26C7F4BE36B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Name Card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3"/>
          <p:cNvSpPr/>
          <p:nvPr/>
        </p:nvSpPr>
        <p:spPr>
          <a:xfrm>
            <a:off x="836640" y="78696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 cap="all">
                <a:solidFill>
                  <a:schemeClr val="accent1"/>
                </a:solidFill>
                <a:effectLst/>
                <a:uFillTx/>
                <a:latin typeface="Century Gothic"/>
              </a:rPr>
              <a:t>“</a:t>
            </a:r>
            <a:endParaRPr b="0" lang="en-US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TextBox 14"/>
          <p:cNvSpPr/>
          <p:nvPr/>
        </p:nvSpPr>
        <p:spPr>
          <a:xfrm>
            <a:off x="10437840" y="2743200"/>
            <a:ext cx="60912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trike="noStrike" u="none" cap="all">
                <a:solidFill>
                  <a:schemeClr val="accent1"/>
                </a:solidFill>
                <a:effectLst/>
                <a:uFillTx/>
                <a:latin typeface="Century Gothic"/>
              </a:rPr>
              <a:t>”</a:t>
            </a:r>
            <a:endParaRPr b="0" lang="en-US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446120" y="609480"/>
            <a:ext cx="929592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41560" y="3886200"/>
            <a:ext cx="9905760" cy="88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141560" y="4775040"/>
            <a:ext cx="9905760" cy="101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6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17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18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55E5F63-8148-4A30-9221-8EA7B4C3AEB4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rue or Fals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41560" y="3505320"/>
            <a:ext cx="990576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8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141560" y="4343400"/>
            <a:ext cx="9905760" cy="144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9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20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 idx="21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1220572-98EE-49EB-AC6C-315A56BCC917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Second level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Third level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Fourth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4" marL="20001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Fifth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22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23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24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855D95C-7979-40B1-8A89-E40A6B313683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836920" y="609480"/>
            <a:ext cx="221004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title style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609480"/>
            <a:ext cx="7543440" cy="518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85840" indent="-285840" defTabSz="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Click to edit Master text styles</a:t>
            </a:r>
            <a:endParaRPr b="0" lang="en-US" sz="20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Second level</a:t>
            </a:r>
            <a:endParaRPr b="0" lang="en-US" sz="18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2" marL="1200240" indent="-285840" defTabSz="4572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Third level</a:t>
            </a:r>
            <a:endParaRPr b="0" lang="en-US" sz="16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3" marL="15429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Fourth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  <a:p>
            <a:pPr lvl="4" marL="2000160" indent="-171360" defTabSz="4572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Fifth level</a:t>
            </a:r>
            <a:endParaRPr b="0" lang="en-US" sz="1400" strike="noStrike" u="none" cap="small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25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&lt;date/time&gt;</a:t>
            </a:r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6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27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81F903B-4828-44CF-9558-3034BBA1BA2E}" type="slidenum">
              <a:rPr b="1" lang="en-US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Century Gothic"/>
              </a:rPr>
              <a:t>&lt;number&gt;</a:t>
            </a:fld>
            <a:endParaRPr b="0" lang="en-US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6.png"/><Relationship Id="rId6" Type="http://schemas.openxmlformats.org/officeDocument/2006/relationships/image" Target="../media/image7.svg"/><Relationship Id="rId7" Type="http://schemas.openxmlformats.org/officeDocument/2006/relationships/image" Target="../media/image6.png"/><Relationship Id="rId8" Type="http://schemas.openxmlformats.org/officeDocument/2006/relationships/image" Target="../media/image7.svg"/><Relationship Id="rId9" Type="http://schemas.openxmlformats.org/officeDocument/2006/relationships/image" Target="../media/image6.png"/><Relationship Id="rId10" Type="http://schemas.openxmlformats.org/officeDocument/2006/relationships/image" Target="../media/image7.svg"/><Relationship Id="rId11" Type="http://schemas.openxmlformats.org/officeDocument/2006/relationships/diagramData" Target="../diagrams/data1.xml"/><Relationship Id="rId12" Type="http://schemas.openxmlformats.org/officeDocument/2006/relationships/diagramLayout" Target="../diagrams/layout1.xml"/><Relationship Id="rId13" Type="http://schemas.openxmlformats.org/officeDocument/2006/relationships/diagramQuickStyle" Target="../diagrams/quickStyle1.xml"/><Relationship Id="rId14" Type="http://schemas.openxmlformats.org/officeDocument/2006/relationships/diagramColors" Target="../diagrams/colors1.xml"/><Relationship Id="rId15" Type="http://schemas.microsoft.com/office/2007/relationships/diagramDrawing" Target="../diagrams/drawing1.xml"/><Relationship Id="rId16" Type="http://schemas.openxmlformats.org/officeDocument/2006/relationships/diagramData" Target="../diagrams/data2.xml"/><Relationship Id="rId17" Type="http://schemas.openxmlformats.org/officeDocument/2006/relationships/diagramLayout" Target="../diagrams/layout2.xml"/><Relationship Id="rId18" Type="http://schemas.openxmlformats.org/officeDocument/2006/relationships/diagramQuickStyle" Target="../diagrams/quickStyle2.xml"/><Relationship Id="rId19" Type="http://schemas.openxmlformats.org/officeDocument/2006/relationships/diagramColors" Target="../diagrams/colors2.xml"/><Relationship Id="rId20" Type="http://schemas.microsoft.com/office/2007/relationships/diagramDrawing" Target="../diagrams/drawing2.xml"/><Relationship Id="rId21" Type="http://schemas.openxmlformats.org/officeDocument/2006/relationships/diagramData" Target="../diagrams/data3.xml"/><Relationship Id="rId22" Type="http://schemas.openxmlformats.org/officeDocument/2006/relationships/diagramLayout" Target="../diagrams/layout3.xml"/><Relationship Id="rId23" Type="http://schemas.openxmlformats.org/officeDocument/2006/relationships/diagramQuickStyle" Target="../diagrams/quickStyle3.xml"/><Relationship Id="rId24" Type="http://schemas.openxmlformats.org/officeDocument/2006/relationships/diagramColors" Target="../diagrams/colors3.xml"/><Relationship Id="rId25" Type="http://schemas.microsoft.com/office/2007/relationships/diagramDrawing" Target="../diagrams/drawing3.xml"/><Relationship Id="rId26" Type="http://schemas.openxmlformats.org/officeDocument/2006/relationships/diagramData" Target="../diagrams/data4.xml"/><Relationship Id="rId27" Type="http://schemas.openxmlformats.org/officeDocument/2006/relationships/diagramLayout" Target="../diagrams/layout4.xml"/><Relationship Id="rId28" Type="http://schemas.openxmlformats.org/officeDocument/2006/relationships/diagramQuickStyle" Target="../diagrams/quickStyle4.xml"/><Relationship Id="rId29" Type="http://schemas.openxmlformats.org/officeDocument/2006/relationships/diagramColors" Target="../diagrams/colors4.xml"/><Relationship Id="rId30" Type="http://schemas.microsoft.com/office/2007/relationships/diagramDrawing" Target="../diagrams/drawing4.xml"/><Relationship Id="rId31" Type="http://schemas.openxmlformats.org/officeDocument/2006/relationships/diagramData" Target="../diagrams/data5.xml"/><Relationship Id="rId32" Type="http://schemas.openxmlformats.org/officeDocument/2006/relationships/diagramLayout" Target="../diagrams/layout5.xml"/><Relationship Id="rId33" Type="http://schemas.openxmlformats.org/officeDocument/2006/relationships/diagramQuickStyle" Target="../diagrams/quickStyle5.xml"/><Relationship Id="rId34" Type="http://schemas.openxmlformats.org/officeDocument/2006/relationships/diagramColors" Target="../diagrams/colors5.xml"/><Relationship Id="rId35" Type="http://schemas.microsoft.com/office/2007/relationships/diagramDrawing" Target="../diagrams/drawing5.xml"/><Relationship Id="rId36" Type="http://schemas.openxmlformats.org/officeDocument/2006/relationships/slideLayout" Target="../slideLayouts/slideLayout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image" Target="../media/image11.png"/><Relationship Id="rId7" Type="http://schemas.openxmlformats.org/officeDocument/2006/relationships/image" Target="../media/image12.svg"/><Relationship Id="rId8" Type="http://schemas.openxmlformats.org/officeDocument/2006/relationships/image" Target="../media/image13.png"/><Relationship Id="rId9" Type="http://schemas.openxmlformats.org/officeDocument/2006/relationships/image" Target="../media/image14.svg"/><Relationship Id="rId10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diagramData" Target="../diagrams/data7.xml"/><Relationship Id="rId2" Type="http://schemas.openxmlformats.org/officeDocument/2006/relationships/diagramLayout" Target="../diagrams/layout7.xml"/><Relationship Id="rId3" Type="http://schemas.openxmlformats.org/officeDocument/2006/relationships/diagramQuickStyle" Target="../diagrams/quickStyle7.xml"/><Relationship Id="rId4" Type="http://schemas.openxmlformats.org/officeDocument/2006/relationships/diagramColors" Target="../diagrams/colors7.xml"/><Relationship Id="rId5" Type="http://schemas.microsoft.com/office/2007/relationships/diagramDrawing" Target="../diagrams/drawing7.xml"/><Relationship Id="rId6" Type="http://schemas.openxmlformats.org/officeDocument/2006/relationships/image" Target="../media/image15.jpeg"/><Relationship Id="rId7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suzanne-szabo.github.io/mySpy/#home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sv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3"/>
          <p:cNvSpPr/>
          <p:nvPr/>
        </p:nvSpPr>
        <p:spPr>
          <a:xfrm>
            <a:off x="-6120" y="0"/>
            <a:ext cx="12196440" cy="6861600"/>
          </a:xfrm>
          <a:prstGeom prst="rect">
            <a:avLst/>
          </a:prstGeom>
          <a:solidFill>
            <a:srgbClr val="000000">
              <a:alpha val="55000"/>
            </a:srgbClr>
          </a:solidFill>
          <a:ln cap="rnd">
            <a:solidFill>
              <a:srgbClr val="4472c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pic>
        <p:nvPicPr>
          <p:cNvPr id="154" name="Picture 6" descr="A logo of a spy&#10;&#10;AI-generated content may be incorrect."/>
          <p:cNvPicPr/>
          <p:nvPr/>
        </p:nvPicPr>
        <p:blipFill>
          <a:blip r:embed="rId1"/>
          <a:stretch/>
        </p:blipFill>
        <p:spPr>
          <a:xfrm>
            <a:off x="2944080" y="583560"/>
            <a:ext cx="6076800" cy="850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751040" y="5779440"/>
            <a:ext cx="8676000" cy="121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algn="ctr" defTabSz="45720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100" strike="noStrike" u="none" cap="small">
                <a:solidFill>
                  <a:srgbClr val="ffffff"/>
                </a:solidFill>
                <a:effectLst/>
                <a:uFillTx/>
                <a:latin typeface="Century Gothic"/>
              </a:rPr>
              <a:t>Dayne  |  Elliot  |  Emma |  Cameron  |  Suzanne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trike="noStrike" u="none">
                <a:solidFill>
                  <a:srgbClr val="0affff"/>
                </a:solidFill>
                <a:effectLst/>
                <a:uFillTx/>
                <a:latin typeface="Century Gothic"/>
              </a:rPr>
              <a:t>The mySpy Team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57" name="Graphic 6" descr="Detective female with solid fill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638680" y="2018520"/>
            <a:ext cx="914040" cy="91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Graphic 7" descr="Detective female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935280" y="2001600"/>
            <a:ext cx="914040" cy="91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Graphic 9" descr="Detective male with solid fill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787160" y="2018520"/>
            <a:ext cx="914040" cy="91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" name="Graphic 10" descr="Detective male with solid fill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342440" y="2018520"/>
            <a:ext cx="914040" cy="91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Graphic 11" descr="Detective male with solid fill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3490560" y="2018520"/>
            <a:ext cx="914040" cy="9140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805458771"/>
              </p:ext>
            </p:extLst>
          </p:nvPr>
        </p:nvGraphicFramePr>
        <p:xfrm>
          <a:off x="838080" y="3063240"/>
          <a:ext cx="1704240" cy="17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694583581"/>
              </p:ext>
            </p:extLst>
          </p:nvPr>
        </p:nvGraphicFramePr>
        <p:xfrm>
          <a:off x="3047400" y="3054960"/>
          <a:ext cx="1704240" cy="17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807769749"/>
              </p:ext>
            </p:extLst>
          </p:nvPr>
        </p:nvGraphicFramePr>
        <p:xfrm>
          <a:off x="5247360" y="3054960"/>
          <a:ext cx="1704240" cy="17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2189802793"/>
              </p:ext>
            </p:extLst>
          </p:nvPr>
        </p:nvGraphicFramePr>
        <p:xfrm>
          <a:off x="7395840" y="3060720"/>
          <a:ext cx="1704240" cy="17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2542837793"/>
              </p:ext>
            </p:extLst>
          </p:nvPr>
        </p:nvGraphicFramePr>
        <p:xfrm>
          <a:off x="9544320" y="3054960"/>
          <a:ext cx="1704240" cy="17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" r:lo="rId32" r:qs="rId33" r:cs="rId3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4" dur="20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90200" y="9756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3200" strike="noStrike" u="none" cap="all">
                <a:solidFill>
                  <a:srgbClr val="0affff"/>
                </a:solidFill>
                <a:effectLst/>
                <a:uFillTx/>
                <a:latin typeface="Century Gothic"/>
              </a:rPr>
              <a:t>Overview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789480" y="1439280"/>
            <a:ext cx="4978800" cy="141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trike="noStrike" u="none" cap="small">
                <a:solidFill>
                  <a:srgbClr val="ffffff"/>
                </a:solidFill>
                <a:effectLst>
                  <a:glow rad="38160">
                    <a:srgbClr val="808080">
                      <a:alpha val="20000"/>
                    </a:srgbClr>
                  </a:glow>
                </a:effectLst>
                <a:uFillTx/>
                <a:latin typeface="Century Gothic"/>
                <a:ea typeface="Century Gothic"/>
              </a:rPr>
              <a:t>In an age where digitized privacy for spies is becoming nonexistent, the demand for anonymity, secure communication, and distribution of contracts from handlers to spies is higher than ever.</a:t>
            </a:r>
            <a:endParaRPr b="0" lang="en-US" sz="1800" strike="noStrike" u="none" cap="small">
              <a:solidFill>
                <a:schemeClr val="lt1"/>
              </a:solidFill>
              <a:effectLst>
                <a:glow rad="38160">
                  <a:srgbClr val="808080">
                    <a:alpha val="20000"/>
                  </a:srgbClr>
                </a:glow>
              </a:effectLst>
              <a:uFillTx/>
              <a:latin typeface="Century Gothic"/>
            </a:endParaRPr>
          </a:p>
        </p:txBody>
      </p:sp>
      <p:sp>
        <p:nvSpPr>
          <p:cNvPr id="164" name="TextBox 4"/>
          <p:cNvSpPr/>
          <p:nvPr/>
        </p:nvSpPr>
        <p:spPr>
          <a:xfrm>
            <a:off x="11350440" y="6393240"/>
            <a:ext cx="841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Elliot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5" name="Picture 5" descr="Ethan Hunt - Wikipedia"/>
          <p:cNvPicPr/>
          <p:nvPr/>
        </p:nvPicPr>
        <p:blipFill>
          <a:blip r:embed="rId1"/>
          <a:stretch/>
        </p:blipFill>
        <p:spPr>
          <a:xfrm>
            <a:off x="6757200" y="2679120"/>
            <a:ext cx="3943080" cy="229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6" name="Picture 6" descr="Bond, James Bond: The iconic spy throughout the years | Daily Sabah"/>
          <p:cNvPicPr/>
          <p:nvPr/>
        </p:nvPicPr>
        <p:blipFill>
          <a:blip r:embed="rId2"/>
          <a:stretch/>
        </p:blipFill>
        <p:spPr>
          <a:xfrm>
            <a:off x="6757200" y="182880"/>
            <a:ext cx="3943080" cy="229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" name="Picture 7" descr="Watch Spy Kids (HBO) | HBO Max"/>
          <p:cNvPicPr/>
          <p:nvPr/>
        </p:nvPicPr>
        <p:blipFill>
          <a:blip r:embed="rId3"/>
          <a:stretch/>
        </p:blipFill>
        <p:spPr>
          <a:xfrm>
            <a:off x="7357680" y="5089320"/>
            <a:ext cx="2742840" cy="15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TextBox 8"/>
          <p:cNvSpPr/>
          <p:nvPr/>
        </p:nvSpPr>
        <p:spPr>
          <a:xfrm>
            <a:off x="653760" y="3288240"/>
            <a:ext cx="488268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3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We can provide encrypted channels for Handlers to release contracts that any spy with matching markers can claim.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Box 9"/>
          <p:cNvSpPr/>
          <p:nvPr/>
        </p:nvSpPr>
        <p:spPr>
          <a:xfrm>
            <a:off x="654120" y="4088520"/>
            <a:ext cx="487548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3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A secure and anonymous messaging platform for spies to contact each other. 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Box 10"/>
          <p:cNvSpPr/>
          <p:nvPr/>
        </p:nvSpPr>
        <p:spPr>
          <a:xfrm>
            <a:off x="659520" y="4736880"/>
            <a:ext cx="4875480" cy="8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marL="285840" indent="-285840" defTabSz="457200">
              <a:lnSpc>
                <a:spcPct val="100000"/>
              </a:lnSpc>
              <a:spcBef>
                <a:spcPts val="26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3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Private and encrypted direct messaging between spies or handlers.  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Box 11"/>
          <p:cNvSpPr/>
          <p:nvPr/>
        </p:nvSpPr>
        <p:spPr>
          <a:xfrm>
            <a:off x="659520" y="5362560"/>
            <a:ext cx="488088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300" strike="noStrike" u="none" cap="small">
                <a:solidFill>
                  <a:schemeClr val="lt1"/>
                </a:solidFill>
                <a:effectLst/>
                <a:uFillTx/>
                <a:latin typeface="Century Gothic"/>
              </a:rPr>
              <a:t>Able to grant access to other spies and handlers to your private encrypted key</a:t>
            </a:r>
            <a:endParaRPr b="0" lang="en-US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nodeType="afterEffect" fill="hold" presetClass="entr" presetID="16" presetSubtype="2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nodeType="afterEffect" fill="hold" presetClass="entr" presetID="37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9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3200" strike="noStrike" u="none" cap="all">
                <a:solidFill>
                  <a:srgbClr val="0affff"/>
                </a:solidFill>
                <a:effectLst/>
                <a:uFillTx/>
                <a:latin typeface="Century Gothic"/>
              </a:rPr>
              <a:t>In-Scope for 1.0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511852061"/>
              </p:ext>
            </p:extLst>
          </p:nvPr>
        </p:nvGraphicFramePr>
        <p:xfrm>
          <a:off x="1237320" y="2312640"/>
          <a:ext cx="5181120" cy="3746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73" name="Graphic 4" descr="Contract outline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7238160" y="2469960"/>
            <a:ext cx="2989440" cy="298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" name="Graphic 5" descr="Magnifying glass outline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898480" y="2935800"/>
            <a:ext cx="1738800" cy="1738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TextBox 6"/>
          <p:cNvSpPr/>
          <p:nvPr/>
        </p:nvSpPr>
        <p:spPr>
          <a:xfrm>
            <a:off x="11243160" y="6412680"/>
            <a:ext cx="9511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Emma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3200" strike="noStrike" u="none" cap="all">
                <a:solidFill>
                  <a:srgbClr val="0affff"/>
                </a:solidFill>
                <a:effectLst/>
                <a:uFillTx/>
                <a:latin typeface="Century Gothic"/>
              </a:rPr>
              <a:t>Out-of-Scope for 1.0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951752553"/>
              </p:ext>
            </p:extLst>
          </p:nvPr>
        </p:nvGraphicFramePr>
        <p:xfrm>
          <a:off x="1141560" y="2552400"/>
          <a:ext cx="5179680" cy="217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77" name="Picture 4" descr="13,300+ Spy Map Stock Photos, Pictures ..."/>
          <p:cNvPicPr/>
          <p:nvPr/>
        </p:nvPicPr>
        <p:blipFill>
          <a:blip r:embed="rId6"/>
          <a:stretch/>
        </p:blipFill>
        <p:spPr>
          <a:xfrm>
            <a:off x="7129440" y="2507760"/>
            <a:ext cx="4223880" cy="2221560"/>
          </a:xfrm>
          <a:prstGeom prst="rect">
            <a:avLst/>
          </a:prstGeom>
          <a:noFill/>
          <a:ln w="0">
            <a:solidFill>
              <a:srgbClr val="0affff"/>
            </a:solidFill>
          </a:ln>
        </p:spPr>
      </p:pic>
      <p:sp>
        <p:nvSpPr>
          <p:cNvPr id="178" name="TextBox 7"/>
          <p:cNvSpPr/>
          <p:nvPr/>
        </p:nvSpPr>
        <p:spPr>
          <a:xfrm>
            <a:off x="11207880" y="6434640"/>
            <a:ext cx="93096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Emma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59760" y="386280"/>
            <a:ext cx="109969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3200" strike="noStrike" u="none" cap="all">
                <a:solidFill>
                  <a:srgbClr val="0affff"/>
                </a:solidFill>
                <a:effectLst/>
                <a:uFillTx/>
                <a:latin typeface="Arial"/>
              </a:rPr>
              <a:t>ARCHITECTURE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180" name="TextBox 11"/>
          <p:cNvSpPr/>
          <p:nvPr/>
        </p:nvSpPr>
        <p:spPr>
          <a:xfrm>
            <a:off x="956880" y="1718640"/>
            <a:ext cx="4160880" cy="15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marL="228600" indent="-22860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Browser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ptos"/>
              </a:rPr>
              <a:t> 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Flask as a server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ptos"/>
              </a:rPr>
              <a:t>​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Database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ptos"/>
              </a:rPr>
              <a:t>​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4572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Aptos"/>
              </a:rPr>
              <a:t>HTML/CSS Front-end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1" name="Content Placeholder 4" descr="A diagram of a data flow&#10;&#10;AI-generated content may be incorrect."/>
          <p:cNvPicPr/>
          <p:nvPr/>
        </p:nvPicPr>
        <p:blipFill>
          <a:blip r:embed="rId1"/>
          <a:stretch/>
        </p:blipFill>
        <p:spPr>
          <a:xfrm>
            <a:off x="4623120" y="1707840"/>
            <a:ext cx="4858200" cy="4356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" name="TextBox 1"/>
          <p:cNvSpPr/>
          <p:nvPr/>
        </p:nvSpPr>
        <p:spPr>
          <a:xfrm>
            <a:off x="11256480" y="6382440"/>
            <a:ext cx="18727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Dayne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3" name="Picture 3" descr="A diagram of a computer&#10;&#10;AI-generated content may be incorrect."/>
          <p:cNvPicPr/>
          <p:nvPr/>
        </p:nvPicPr>
        <p:blipFill>
          <a:blip r:embed="rId2"/>
          <a:stretch/>
        </p:blipFill>
        <p:spPr>
          <a:xfrm>
            <a:off x="4619160" y="1281600"/>
            <a:ext cx="7183080" cy="487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31800" y="2332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3200" strike="noStrike" u="none" cap="all">
                <a:solidFill>
                  <a:srgbClr val="0affff"/>
                </a:solidFill>
                <a:effectLst/>
                <a:uFillTx/>
                <a:latin typeface="Arial"/>
              </a:rPr>
              <a:t>UI Mockup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185" name="TextBox 4"/>
          <p:cNvSpPr/>
          <p:nvPr/>
        </p:nvSpPr>
        <p:spPr>
          <a:xfrm>
            <a:off x="9167760" y="177408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186" name="TextBox 7"/>
          <p:cNvSpPr/>
          <p:nvPr/>
        </p:nvSpPr>
        <p:spPr>
          <a:xfrm>
            <a:off x="-758880" y="3058920"/>
            <a:ext cx="7612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sng">
                <a:solidFill>
                  <a:srgbClr val="0affff"/>
                </a:solidFill>
                <a:effectLst/>
                <a:uFillTx/>
                <a:latin typeface="Century Gothic"/>
                <a:hlinkClick r:id="rId1"/>
              </a:rPr>
              <a:t>Link to Live HomePage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TextBox 3"/>
          <p:cNvSpPr/>
          <p:nvPr/>
        </p:nvSpPr>
        <p:spPr>
          <a:xfrm>
            <a:off x="147960" y="6372000"/>
            <a:ext cx="14223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Century Gothic"/>
              </a:rPr>
              <a:t>Suzanne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8" name="Content Placeholder 8" descr="A screenshot of a computer&#10;&#10;AI-generated content may be incorrect."/>
          <p:cNvPicPr/>
          <p:nvPr/>
        </p:nvPicPr>
        <p:blipFill>
          <a:blip r:embed="rId2"/>
          <a:stretch/>
        </p:blipFill>
        <p:spPr>
          <a:xfrm>
            <a:off x="5582520" y="111240"/>
            <a:ext cx="6404040" cy="6629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0" lang="en-US" sz="3200" strike="noStrike" u="none" cap="all">
                <a:solidFill>
                  <a:srgbClr val="0affff"/>
                </a:solidFill>
                <a:effectLst/>
                <a:uFillTx/>
                <a:latin typeface="Century Gothic"/>
              </a:rPr>
              <a:t> </a:t>
            </a:r>
            <a:r>
              <a:rPr b="0" lang="en-US" sz="4000" strike="noStrike" u="none" cap="all">
                <a:solidFill>
                  <a:srgbClr val="0affff"/>
                </a:solidFill>
                <a:effectLst/>
                <a:uFillTx/>
                <a:latin typeface="Century Gothic"/>
              </a:rPr>
              <a:t>M</a:t>
            </a:r>
            <a:r>
              <a:rPr b="0" lang="en-US" sz="3200" strike="noStrike" u="none" cap="all">
                <a:solidFill>
                  <a:srgbClr val="0affff"/>
                </a:solidFill>
                <a:effectLst/>
                <a:uFillTx/>
                <a:latin typeface="Century Gothic"/>
              </a:rPr>
              <a:t> yspy: Stay Hidden. Stay Connected.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Century Gothic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1141560" y="2523600"/>
            <a:ext cx="6919560" cy="32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4572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3200" strike="noStrike" u="none" cap="small">
                <a:solidFill>
                  <a:srgbClr val="ffffff"/>
                </a:solidFill>
                <a:effectLst>
                  <a:glow rad="38160">
                    <a:srgbClr val="808080">
                      <a:alpha val="20000"/>
                    </a:srgbClr>
                  </a:glow>
                </a:effectLst>
                <a:uFillTx/>
                <a:latin typeface="Aptos"/>
              </a:rPr>
              <a:t>All in one place for all your spy needs.</a:t>
            </a:r>
            <a:endParaRPr b="0" lang="en-US" sz="3200" strike="noStrike" u="none" cap="small">
              <a:solidFill>
                <a:schemeClr val="lt1"/>
              </a:solidFill>
              <a:effectLst>
                <a:glow rad="38160">
                  <a:srgbClr val="808080">
                    <a:alpha val="20000"/>
                  </a:srgbClr>
                </a:glow>
              </a:effectLst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trike="noStrike" u="none" cap="small">
              <a:solidFill>
                <a:schemeClr val="lt1"/>
              </a:solidFill>
              <a:effectLst>
                <a:glow rad="38160">
                  <a:srgbClr val="808080">
                    <a:alpha val="20000"/>
                  </a:srgbClr>
                </a:glow>
              </a:effectLst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 cap="small">
                <a:solidFill>
                  <a:srgbClr val="ffffff"/>
                </a:solidFill>
                <a:effectLst>
                  <a:glow rad="38160">
                    <a:srgbClr val="808080">
                      <a:alpha val="20000"/>
                    </a:srgbClr>
                  </a:glow>
                </a:effectLst>
                <a:uFillTx/>
                <a:latin typeface="Aptos"/>
              </a:rPr>
              <a:t>Contact other spies and handlers.</a:t>
            </a:r>
            <a:endParaRPr b="0" lang="en-US" sz="2400" strike="noStrike" u="none" cap="small">
              <a:solidFill>
                <a:schemeClr val="lt1"/>
              </a:solidFill>
              <a:effectLst>
                <a:glow rad="38160">
                  <a:srgbClr val="808080">
                    <a:alpha val="20000"/>
                  </a:srgbClr>
                </a:glow>
              </a:effectLst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 cap="small">
                <a:solidFill>
                  <a:srgbClr val="ffffff"/>
                </a:solidFill>
                <a:effectLst>
                  <a:glow rad="38160">
                    <a:srgbClr val="808080">
                      <a:alpha val="20000"/>
                    </a:srgbClr>
                  </a:glow>
                </a:effectLst>
                <a:uFillTx/>
                <a:latin typeface="Aptos"/>
              </a:rPr>
              <a:t>Find handlers in your area.</a:t>
            </a:r>
            <a:endParaRPr b="0" lang="en-US" sz="2400" strike="noStrike" u="none" cap="small">
              <a:solidFill>
                <a:schemeClr val="lt1"/>
              </a:solidFill>
              <a:effectLst>
                <a:glow rad="38160">
                  <a:srgbClr val="808080">
                    <a:alpha val="20000"/>
                  </a:srgbClr>
                </a:glow>
              </a:effectLst>
              <a:uFillTx/>
              <a:latin typeface="Century Gothic"/>
            </a:endParaRPr>
          </a:p>
          <a:p>
            <a:pPr marL="285840" indent="-285840" defTabSz="45720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 cap="small">
                <a:solidFill>
                  <a:srgbClr val="ffffff"/>
                </a:solidFill>
                <a:effectLst>
                  <a:glow rad="38160">
                    <a:srgbClr val="808080">
                      <a:alpha val="20000"/>
                    </a:srgbClr>
                  </a:glow>
                </a:effectLst>
                <a:uFillTx/>
                <a:latin typeface="Aptos"/>
              </a:rPr>
              <a:t>Post securely, building your reputation.</a:t>
            </a:r>
            <a:endParaRPr b="0" lang="en-US" sz="2400" strike="noStrike" u="none" cap="small">
              <a:solidFill>
                <a:schemeClr val="lt1"/>
              </a:solidFill>
              <a:effectLst>
                <a:glow rad="38160">
                  <a:srgbClr val="808080">
                    <a:alpha val="20000"/>
                  </a:srgbClr>
                </a:glow>
              </a:effectLst>
              <a:uFillTx/>
              <a:latin typeface="Century Gothic"/>
            </a:endParaRPr>
          </a:p>
          <a:p>
            <a:pPr indent="0" defTabSz="4572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800" strike="noStrike" u="none" cap="small">
              <a:solidFill>
                <a:schemeClr val="lt1"/>
              </a:solidFill>
              <a:effectLst>
                <a:glow rad="38160">
                  <a:srgbClr val="808080">
                    <a:alpha val="20000"/>
                  </a:srgbClr>
                </a:glow>
              </a:effectLst>
              <a:uFillTx/>
              <a:latin typeface="Century Gothic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3840480" y="4389840"/>
            <a:ext cx="4511880" cy="31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3200" strike="noStrike" u="none" cap="small">
                <a:solidFill>
                  <a:srgbClr val="ffffff"/>
                </a:solidFill>
                <a:effectLst>
                  <a:glow rad="38160">
                    <a:srgbClr val="808080">
                      <a:alpha val="20000"/>
                    </a:srgbClr>
                  </a:glow>
                </a:effectLst>
                <a:uFillTx/>
                <a:latin typeface="Aptos"/>
              </a:rPr>
              <a:t>Questions?</a:t>
            </a:r>
            <a:endParaRPr b="0" lang="en-US" sz="3200" strike="noStrike" u="none" cap="small">
              <a:solidFill>
                <a:schemeClr val="lt1"/>
              </a:solidFill>
              <a:effectLst>
                <a:glow rad="38160">
                  <a:srgbClr val="808080">
                    <a:alpha val="20000"/>
                  </a:srgbClr>
                </a:glow>
              </a:effectLst>
              <a:uFillTx/>
              <a:latin typeface="Century Gothic"/>
            </a:endParaRPr>
          </a:p>
        </p:txBody>
      </p:sp>
      <p:pic>
        <p:nvPicPr>
          <p:cNvPr id="192" name="Graphic 6" descr="Magnifying glass with solid fill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 flipH="1">
            <a:off x="883800" y="1126080"/>
            <a:ext cx="1175400" cy="116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Picture 9" descr="Spy Artwork : r/tf2"/>
          <p:cNvPicPr/>
          <p:nvPr/>
        </p:nvPicPr>
        <p:blipFill>
          <a:blip r:embed="rId3"/>
          <a:stretch/>
        </p:blipFill>
        <p:spPr>
          <a:xfrm>
            <a:off x="8302320" y="2209680"/>
            <a:ext cx="2742840" cy="3565080"/>
          </a:xfrm>
          <a:prstGeom prst="rect">
            <a:avLst/>
          </a:prstGeom>
          <a:noFill/>
          <a:ln w="57150">
            <a:solidFill>
              <a:srgbClr val="0affff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" dur="500" fill="hold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 pitchFamily="0" charset="1"/>
        <a:ea typeface=""/>
        <a:cs typeface=""/>
      </a:majorFont>
      <a:minorFont>
        <a:latin typeface="Century Gothic" panose="020B0502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  <a:tileRect l="0" t="0" r="0" b="0"/>
        </a:gradFill>
      </a:fillStyleLst>
      <a:lnStyleLst>
        <a:ln w="9525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  <a:tileRect l="0" t="0" r="0" b="0"/>
        </a:gradFill>
        <a:blipFill rotWithShape="1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Application>LibreOffice/25.2.5.2$Windows_X86_64 LibreOffice_project/03d19516eb2e1dd5d4ccd751a0d6f35f35e08022</Application>
  <AppVersion>15.0000</AppVersion>
  <Words>260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2025-09-22T15:45:34Z</dcterms:created>
  <dc:creator>Emma Tkachuk</dc:creator>
  <dc:description/>
  <dc:language>en-US</dc:language>
  <cp:lastModifiedBy/>
  <dcterms:modified xsi:type="dcterms:W3CDTF">2025-09-28T20:03:05Z</dcterms:modified>
  <cp:revision>24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8</vt:i4>
  </property>
</Properties>
</file>